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754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utham Deepak" userId="997979609381f1e6" providerId="LiveId" clId="{5B20C743-8DDC-4B09-A5AD-42AE1DDA01E5}"/>
    <pc:docChg chg="undo custSel modSld">
      <pc:chgData name="Goutham Deepak" userId="997979609381f1e6" providerId="LiveId" clId="{5B20C743-8DDC-4B09-A5AD-42AE1DDA01E5}" dt="2022-11-09T07:51:40.165" v="224" actId="20577"/>
      <pc:docMkLst>
        <pc:docMk/>
      </pc:docMkLst>
      <pc:sldChg chg="modSp mod">
        <pc:chgData name="Goutham Deepak" userId="997979609381f1e6" providerId="LiveId" clId="{5B20C743-8DDC-4B09-A5AD-42AE1DDA01E5}" dt="2022-11-09T04:45:11.712" v="166" actId="20577"/>
        <pc:sldMkLst>
          <pc:docMk/>
          <pc:sldMk cId="0" sldId="257"/>
        </pc:sldMkLst>
        <pc:spChg chg="mod">
          <ac:chgData name="Goutham Deepak" userId="997979609381f1e6" providerId="LiveId" clId="{5B20C743-8DDC-4B09-A5AD-42AE1DDA01E5}" dt="2022-11-09T04:45:11.712" v="166" actId="20577"/>
          <ac:spMkLst>
            <pc:docMk/>
            <pc:sldMk cId="0" sldId="257"/>
            <ac:spMk id="8" creationId="{00000000-0000-0000-0000-000000000000}"/>
          </ac:spMkLst>
        </pc:spChg>
      </pc:sldChg>
      <pc:sldChg chg="modSp mod">
        <pc:chgData name="Goutham Deepak" userId="997979609381f1e6" providerId="LiveId" clId="{5B20C743-8DDC-4B09-A5AD-42AE1DDA01E5}" dt="2022-11-09T04:48:10.655" v="223" actId="20577"/>
        <pc:sldMkLst>
          <pc:docMk/>
          <pc:sldMk cId="0" sldId="258"/>
        </pc:sldMkLst>
        <pc:spChg chg="mod">
          <ac:chgData name="Goutham Deepak" userId="997979609381f1e6" providerId="LiveId" clId="{5B20C743-8DDC-4B09-A5AD-42AE1DDA01E5}" dt="2022-11-09T04:48:10.655" v="223" actId="20577"/>
          <ac:spMkLst>
            <pc:docMk/>
            <pc:sldMk cId="0" sldId="258"/>
            <ac:spMk id="7" creationId="{00000000-0000-0000-0000-000000000000}"/>
          </ac:spMkLst>
        </pc:spChg>
      </pc:sldChg>
      <pc:sldChg chg="modSp mod">
        <pc:chgData name="Goutham Deepak" userId="997979609381f1e6" providerId="LiveId" clId="{5B20C743-8DDC-4B09-A5AD-42AE1DDA01E5}" dt="2022-11-09T07:51:40.165" v="224" actId="20577"/>
        <pc:sldMkLst>
          <pc:docMk/>
          <pc:sldMk cId="0" sldId="262"/>
        </pc:sldMkLst>
        <pc:spChg chg="mod">
          <ac:chgData name="Goutham Deepak" userId="997979609381f1e6" providerId="LiveId" clId="{5B20C743-8DDC-4B09-A5AD-42AE1DDA01E5}" dt="2022-11-09T07:51:40.165" v="224" actId="20577"/>
          <ac:spMkLst>
            <pc:docMk/>
            <pc:sldMk cId="0" sldId="262"/>
            <ac:spMk id="3" creationId="{00000000-0000-0000-0000-000000000000}"/>
          </ac:spMkLst>
        </pc:spChg>
      </pc:sldChg>
    </pc:docChg>
  </pc:docChgLst>
</pc:chgInfo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14-11-22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95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14-11-22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95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14-11-22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714571" y="283197"/>
            <a:ext cx="13125449" cy="992504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95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14-11-22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14-11-22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06375" y="155584"/>
            <a:ext cx="17875250" cy="1241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95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41850" y="2640756"/>
            <a:ext cx="17804299" cy="2311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14-11-22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9735185" cy="10287000"/>
            </a:xfrm>
            <a:custGeom>
              <a:avLst/>
              <a:gdLst/>
              <a:ahLst/>
              <a:cxnLst/>
              <a:rect l="l" t="t" r="r" b="b"/>
              <a:pathLst>
                <a:path w="9735185" h="10287000">
                  <a:moveTo>
                    <a:pt x="4490257" y="0"/>
                  </a:moveTo>
                  <a:lnTo>
                    <a:pt x="9734682" y="10287000"/>
                  </a:lnTo>
                  <a:lnTo>
                    <a:pt x="0" y="10287000"/>
                  </a:lnTo>
                  <a:lnTo>
                    <a:pt x="0" y="0"/>
                  </a:lnTo>
                  <a:lnTo>
                    <a:pt x="4490257" y="0"/>
                  </a:lnTo>
                  <a:close/>
                </a:path>
              </a:pathLst>
            </a:custGeom>
            <a:solidFill>
              <a:srgbClr val="2034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0"/>
              <a:ext cx="8275955" cy="10287000"/>
            </a:xfrm>
            <a:custGeom>
              <a:avLst/>
              <a:gdLst/>
              <a:ahLst/>
              <a:cxnLst/>
              <a:rect l="l" t="t" r="r" b="b"/>
              <a:pathLst>
                <a:path w="8275955" h="10287000">
                  <a:moveTo>
                    <a:pt x="3031299" y="0"/>
                  </a:moveTo>
                  <a:lnTo>
                    <a:pt x="8275723" y="10287000"/>
                  </a:lnTo>
                  <a:lnTo>
                    <a:pt x="0" y="10287000"/>
                  </a:lnTo>
                  <a:lnTo>
                    <a:pt x="0" y="0"/>
                  </a:lnTo>
                  <a:lnTo>
                    <a:pt x="3031299" y="0"/>
                  </a:lnTo>
                  <a:close/>
                </a:path>
              </a:pathLst>
            </a:custGeom>
            <a:solidFill>
              <a:srgbClr val="253F6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97407" y="4770119"/>
              <a:ext cx="10311383" cy="4642103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7848600" y="2189836"/>
            <a:ext cx="9653235" cy="1352293"/>
          </a:xfrm>
          <a:prstGeom prst="rect">
            <a:avLst/>
          </a:prstGeom>
        </p:spPr>
        <p:txBody>
          <a:bodyPr vert="horz" wrap="square" lIns="0" tIns="94615" rIns="0" bIns="0" rtlCol="0">
            <a:spAutoFit/>
          </a:bodyPr>
          <a:lstStyle/>
          <a:p>
            <a:pPr marL="12700" marR="5080" indent="2970530" algn="r">
              <a:lnSpc>
                <a:spcPts val="2780"/>
              </a:lnSpc>
              <a:spcBef>
                <a:spcPts val="745"/>
              </a:spcBef>
            </a:pPr>
            <a:r>
              <a:rPr lang="en-IN" sz="2850" spc="50" dirty="0" err="1">
                <a:solidFill>
                  <a:srgbClr val="FFFFFF"/>
                </a:solidFill>
                <a:latin typeface="Verdana"/>
                <a:cs typeface="Verdana"/>
              </a:rPr>
              <a:t>Mukundaan.S</a:t>
            </a:r>
            <a:endParaRPr lang="en-IN" sz="2850" spc="50" dirty="0">
              <a:solidFill>
                <a:srgbClr val="FFFFFF"/>
              </a:solidFill>
              <a:latin typeface="Verdana"/>
              <a:cs typeface="Verdana"/>
            </a:endParaRPr>
          </a:p>
          <a:p>
            <a:pPr marL="12700" marR="5080" indent="2970530" algn="r">
              <a:lnSpc>
                <a:spcPts val="2780"/>
              </a:lnSpc>
              <a:spcBef>
                <a:spcPts val="745"/>
              </a:spcBef>
            </a:pPr>
            <a:r>
              <a:rPr lang="en-IN" sz="2850" spc="50" dirty="0">
                <a:solidFill>
                  <a:srgbClr val="FFFFFF"/>
                </a:solidFill>
                <a:latin typeface="Verdana"/>
                <a:cs typeface="Verdana"/>
              </a:rPr>
              <a:t>Adithya Dutt Kambhampati</a:t>
            </a:r>
          </a:p>
          <a:p>
            <a:pPr marL="12700" marR="5080" indent="2970530" algn="r">
              <a:lnSpc>
                <a:spcPts val="2780"/>
              </a:lnSpc>
              <a:spcBef>
                <a:spcPts val="745"/>
              </a:spcBef>
            </a:pPr>
            <a:r>
              <a:rPr lang="en-IN" sz="2850" spc="50" dirty="0">
                <a:solidFill>
                  <a:srgbClr val="FFFFFF"/>
                </a:solidFill>
                <a:latin typeface="Verdana"/>
                <a:cs typeface="Verdana"/>
              </a:rPr>
              <a:t>Keerthi </a:t>
            </a:r>
            <a:r>
              <a:rPr lang="en-IN" sz="2850" spc="50" dirty="0" err="1">
                <a:solidFill>
                  <a:srgbClr val="FFFFFF"/>
                </a:solidFill>
                <a:latin typeface="Verdana"/>
                <a:cs typeface="Verdana"/>
              </a:rPr>
              <a:t>Kiriti</a:t>
            </a:r>
            <a:r>
              <a:rPr lang="en-IN" sz="285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IN" sz="2850" spc="50" dirty="0" err="1">
                <a:solidFill>
                  <a:srgbClr val="FFFFFF"/>
                </a:solidFill>
                <a:latin typeface="Verdana"/>
                <a:cs typeface="Verdana"/>
              </a:rPr>
              <a:t>Chakali</a:t>
            </a:r>
            <a:endParaRPr lang="en-IN" sz="2850" spc="50" dirty="0">
              <a:solidFill>
                <a:srgbClr val="FFFFFF"/>
              </a:solidFill>
              <a:latin typeface="Verdana"/>
              <a:cs typeface="Verdana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0" y="2392259"/>
            <a:ext cx="17245965" cy="7209790"/>
            <a:chOff x="0" y="2392259"/>
            <a:chExt cx="17245965" cy="7209790"/>
          </a:xfrm>
        </p:grpSpPr>
        <p:sp>
          <p:nvSpPr>
            <p:cNvPr id="9" name="object 9"/>
            <p:cNvSpPr/>
            <p:nvPr/>
          </p:nvSpPr>
          <p:spPr>
            <a:xfrm>
              <a:off x="6171870" y="8316366"/>
              <a:ext cx="11074400" cy="935990"/>
            </a:xfrm>
            <a:custGeom>
              <a:avLst/>
              <a:gdLst/>
              <a:ahLst/>
              <a:cxnLst/>
              <a:rect l="l" t="t" r="r" b="b"/>
              <a:pathLst>
                <a:path w="11074400" h="935990">
                  <a:moveTo>
                    <a:pt x="294703" y="147662"/>
                  </a:moveTo>
                  <a:lnTo>
                    <a:pt x="287185" y="101041"/>
                  </a:lnTo>
                  <a:lnTo>
                    <a:pt x="266242" y="60515"/>
                  </a:lnTo>
                  <a:lnTo>
                    <a:pt x="260451" y="54711"/>
                  </a:lnTo>
                  <a:lnTo>
                    <a:pt x="240106" y="34328"/>
                  </a:lnTo>
                  <a:lnTo>
                    <a:pt x="240106" y="147662"/>
                  </a:lnTo>
                  <a:lnTo>
                    <a:pt x="232803" y="183807"/>
                  </a:lnTo>
                  <a:lnTo>
                    <a:pt x="212915" y="213347"/>
                  </a:lnTo>
                  <a:lnTo>
                    <a:pt x="183426" y="233286"/>
                  </a:lnTo>
                  <a:lnTo>
                    <a:pt x="147358" y="240601"/>
                  </a:lnTo>
                  <a:lnTo>
                    <a:pt x="111277" y="233286"/>
                  </a:lnTo>
                  <a:lnTo>
                    <a:pt x="81800" y="213347"/>
                  </a:lnTo>
                  <a:lnTo>
                    <a:pt x="61899" y="183807"/>
                  </a:lnTo>
                  <a:lnTo>
                    <a:pt x="54597" y="147662"/>
                  </a:lnTo>
                  <a:lnTo>
                    <a:pt x="61899" y="111518"/>
                  </a:lnTo>
                  <a:lnTo>
                    <a:pt x="81800" y="81965"/>
                  </a:lnTo>
                  <a:lnTo>
                    <a:pt x="111277" y="62026"/>
                  </a:lnTo>
                  <a:lnTo>
                    <a:pt x="147358" y="54711"/>
                  </a:lnTo>
                  <a:lnTo>
                    <a:pt x="183426" y="62026"/>
                  </a:lnTo>
                  <a:lnTo>
                    <a:pt x="212915" y="81965"/>
                  </a:lnTo>
                  <a:lnTo>
                    <a:pt x="232803" y="111518"/>
                  </a:lnTo>
                  <a:lnTo>
                    <a:pt x="240106" y="147662"/>
                  </a:lnTo>
                  <a:lnTo>
                    <a:pt x="240106" y="34328"/>
                  </a:lnTo>
                  <a:lnTo>
                    <a:pt x="234327" y="28536"/>
                  </a:lnTo>
                  <a:lnTo>
                    <a:pt x="193878" y="7543"/>
                  </a:lnTo>
                  <a:lnTo>
                    <a:pt x="147358" y="0"/>
                  </a:lnTo>
                  <a:lnTo>
                    <a:pt x="100825" y="7543"/>
                  </a:lnTo>
                  <a:lnTo>
                    <a:pt x="60388" y="28536"/>
                  </a:lnTo>
                  <a:lnTo>
                    <a:pt x="28473" y="60515"/>
                  </a:lnTo>
                  <a:lnTo>
                    <a:pt x="7518" y="101041"/>
                  </a:lnTo>
                  <a:lnTo>
                    <a:pt x="0" y="147662"/>
                  </a:lnTo>
                  <a:lnTo>
                    <a:pt x="7518" y="194271"/>
                  </a:lnTo>
                  <a:lnTo>
                    <a:pt x="28473" y="234797"/>
                  </a:lnTo>
                  <a:lnTo>
                    <a:pt x="60388" y="266776"/>
                  </a:lnTo>
                  <a:lnTo>
                    <a:pt x="100825" y="287769"/>
                  </a:lnTo>
                  <a:lnTo>
                    <a:pt x="147358" y="295300"/>
                  </a:lnTo>
                  <a:lnTo>
                    <a:pt x="193878" y="287769"/>
                  </a:lnTo>
                  <a:lnTo>
                    <a:pt x="234327" y="266776"/>
                  </a:lnTo>
                  <a:lnTo>
                    <a:pt x="260451" y="240601"/>
                  </a:lnTo>
                  <a:lnTo>
                    <a:pt x="266242" y="234797"/>
                  </a:lnTo>
                  <a:lnTo>
                    <a:pt x="287185" y="194271"/>
                  </a:lnTo>
                  <a:lnTo>
                    <a:pt x="294703" y="147662"/>
                  </a:lnTo>
                  <a:close/>
                </a:path>
                <a:path w="11074400" h="935990">
                  <a:moveTo>
                    <a:pt x="782599" y="147662"/>
                  </a:moveTo>
                  <a:lnTo>
                    <a:pt x="775068" y="101041"/>
                  </a:lnTo>
                  <a:lnTo>
                    <a:pt x="754126" y="60515"/>
                  </a:lnTo>
                  <a:lnTo>
                    <a:pt x="748334" y="54711"/>
                  </a:lnTo>
                  <a:lnTo>
                    <a:pt x="728002" y="34340"/>
                  </a:lnTo>
                  <a:lnTo>
                    <a:pt x="728002" y="147662"/>
                  </a:lnTo>
                  <a:lnTo>
                    <a:pt x="720699" y="183807"/>
                  </a:lnTo>
                  <a:lnTo>
                    <a:pt x="700798" y="213347"/>
                  </a:lnTo>
                  <a:lnTo>
                    <a:pt x="671309" y="233286"/>
                  </a:lnTo>
                  <a:lnTo>
                    <a:pt x="635241" y="240601"/>
                  </a:lnTo>
                  <a:lnTo>
                    <a:pt x="599173" y="233286"/>
                  </a:lnTo>
                  <a:lnTo>
                    <a:pt x="569683" y="213347"/>
                  </a:lnTo>
                  <a:lnTo>
                    <a:pt x="549783" y="183807"/>
                  </a:lnTo>
                  <a:lnTo>
                    <a:pt x="542480" y="147662"/>
                  </a:lnTo>
                  <a:lnTo>
                    <a:pt x="549783" y="111518"/>
                  </a:lnTo>
                  <a:lnTo>
                    <a:pt x="569683" y="81965"/>
                  </a:lnTo>
                  <a:lnTo>
                    <a:pt x="599173" y="62026"/>
                  </a:lnTo>
                  <a:lnTo>
                    <a:pt x="635241" y="54711"/>
                  </a:lnTo>
                  <a:lnTo>
                    <a:pt x="671309" y="62026"/>
                  </a:lnTo>
                  <a:lnTo>
                    <a:pt x="700798" y="81965"/>
                  </a:lnTo>
                  <a:lnTo>
                    <a:pt x="720699" y="111518"/>
                  </a:lnTo>
                  <a:lnTo>
                    <a:pt x="728002" y="147662"/>
                  </a:lnTo>
                  <a:lnTo>
                    <a:pt x="728002" y="34340"/>
                  </a:lnTo>
                  <a:lnTo>
                    <a:pt x="722210" y="28536"/>
                  </a:lnTo>
                  <a:lnTo>
                    <a:pt x="681761" y="7543"/>
                  </a:lnTo>
                  <a:lnTo>
                    <a:pt x="635241" y="0"/>
                  </a:lnTo>
                  <a:lnTo>
                    <a:pt x="588708" y="7543"/>
                  </a:lnTo>
                  <a:lnTo>
                    <a:pt x="548271" y="28536"/>
                  </a:lnTo>
                  <a:lnTo>
                    <a:pt x="516356" y="60515"/>
                  </a:lnTo>
                  <a:lnTo>
                    <a:pt x="495414" y="101041"/>
                  </a:lnTo>
                  <a:lnTo>
                    <a:pt x="487883" y="147662"/>
                  </a:lnTo>
                  <a:lnTo>
                    <a:pt x="495414" y="194271"/>
                  </a:lnTo>
                  <a:lnTo>
                    <a:pt x="516356" y="234797"/>
                  </a:lnTo>
                  <a:lnTo>
                    <a:pt x="548271" y="266776"/>
                  </a:lnTo>
                  <a:lnTo>
                    <a:pt x="588708" y="287769"/>
                  </a:lnTo>
                  <a:lnTo>
                    <a:pt x="635241" y="295300"/>
                  </a:lnTo>
                  <a:lnTo>
                    <a:pt x="681761" y="287769"/>
                  </a:lnTo>
                  <a:lnTo>
                    <a:pt x="722210" y="266776"/>
                  </a:lnTo>
                  <a:lnTo>
                    <a:pt x="748334" y="240601"/>
                  </a:lnTo>
                  <a:lnTo>
                    <a:pt x="754126" y="234797"/>
                  </a:lnTo>
                  <a:lnTo>
                    <a:pt x="775068" y="194271"/>
                  </a:lnTo>
                  <a:lnTo>
                    <a:pt x="782599" y="147662"/>
                  </a:lnTo>
                  <a:close/>
                </a:path>
                <a:path w="11074400" h="935990">
                  <a:moveTo>
                    <a:pt x="1270482" y="147662"/>
                  </a:moveTo>
                  <a:lnTo>
                    <a:pt x="1262951" y="101041"/>
                  </a:lnTo>
                  <a:lnTo>
                    <a:pt x="1242009" y="60515"/>
                  </a:lnTo>
                  <a:lnTo>
                    <a:pt x="1236218" y="54711"/>
                  </a:lnTo>
                  <a:lnTo>
                    <a:pt x="1215885" y="34340"/>
                  </a:lnTo>
                  <a:lnTo>
                    <a:pt x="1215885" y="147662"/>
                  </a:lnTo>
                  <a:lnTo>
                    <a:pt x="1208582" y="183807"/>
                  </a:lnTo>
                  <a:lnTo>
                    <a:pt x="1188681" y="213347"/>
                  </a:lnTo>
                  <a:lnTo>
                    <a:pt x="1159192" y="233286"/>
                  </a:lnTo>
                  <a:lnTo>
                    <a:pt x="1123124" y="240601"/>
                  </a:lnTo>
                  <a:lnTo>
                    <a:pt x="1087056" y="233286"/>
                  </a:lnTo>
                  <a:lnTo>
                    <a:pt x="1057567" y="213347"/>
                  </a:lnTo>
                  <a:lnTo>
                    <a:pt x="1037678" y="183807"/>
                  </a:lnTo>
                  <a:lnTo>
                    <a:pt x="1030376" y="147662"/>
                  </a:lnTo>
                  <a:lnTo>
                    <a:pt x="1037678" y="111518"/>
                  </a:lnTo>
                  <a:lnTo>
                    <a:pt x="1057567" y="81965"/>
                  </a:lnTo>
                  <a:lnTo>
                    <a:pt x="1087056" y="62026"/>
                  </a:lnTo>
                  <a:lnTo>
                    <a:pt x="1123124" y="54711"/>
                  </a:lnTo>
                  <a:lnTo>
                    <a:pt x="1159192" y="62026"/>
                  </a:lnTo>
                  <a:lnTo>
                    <a:pt x="1188681" y="81965"/>
                  </a:lnTo>
                  <a:lnTo>
                    <a:pt x="1208582" y="111518"/>
                  </a:lnTo>
                  <a:lnTo>
                    <a:pt x="1215885" y="147662"/>
                  </a:lnTo>
                  <a:lnTo>
                    <a:pt x="1215885" y="34340"/>
                  </a:lnTo>
                  <a:lnTo>
                    <a:pt x="1210094" y="28536"/>
                  </a:lnTo>
                  <a:lnTo>
                    <a:pt x="1169657" y="7543"/>
                  </a:lnTo>
                  <a:lnTo>
                    <a:pt x="1123124" y="0"/>
                  </a:lnTo>
                  <a:lnTo>
                    <a:pt x="1076604" y="7543"/>
                  </a:lnTo>
                  <a:lnTo>
                    <a:pt x="1036154" y="28536"/>
                  </a:lnTo>
                  <a:lnTo>
                    <a:pt x="1004239" y="60515"/>
                  </a:lnTo>
                  <a:lnTo>
                    <a:pt x="983297" y="101041"/>
                  </a:lnTo>
                  <a:lnTo>
                    <a:pt x="975779" y="147662"/>
                  </a:lnTo>
                  <a:lnTo>
                    <a:pt x="983297" y="194271"/>
                  </a:lnTo>
                  <a:lnTo>
                    <a:pt x="1004239" y="234797"/>
                  </a:lnTo>
                  <a:lnTo>
                    <a:pt x="1036154" y="266776"/>
                  </a:lnTo>
                  <a:lnTo>
                    <a:pt x="1076604" y="287769"/>
                  </a:lnTo>
                  <a:lnTo>
                    <a:pt x="1123124" y="295300"/>
                  </a:lnTo>
                  <a:lnTo>
                    <a:pt x="1169657" y="287769"/>
                  </a:lnTo>
                  <a:lnTo>
                    <a:pt x="1210094" y="266776"/>
                  </a:lnTo>
                  <a:lnTo>
                    <a:pt x="1236218" y="240601"/>
                  </a:lnTo>
                  <a:lnTo>
                    <a:pt x="1242009" y="234797"/>
                  </a:lnTo>
                  <a:lnTo>
                    <a:pt x="1262951" y="194271"/>
                  </a:lnTo>
                  <a:lnTo>
                    <a:pt x="1270482" y="147662"/>
                  </a:lnTo>
                  <a:close/>
                </a:path>
                <a:path w="11074400" h="935990">
                  <a:moveTo>
                    <a:pt x="1758365" y="147662"/>
                  </a:moveTo>
                  <a:lnTo>
                    <a:pt x="1750847" y="101041"/>
                  </a:lnTo>
                  <a:lnTo>
                    <a:pt x="1729892" y="60515"/>
                  </a:lnTo>
                  <a:lnTo>
                    <a:pt x="1724113" y="54711"/>
                  </a:lnTo>
                  <a:lnTo>
                    <a:pt x="1703768" y="34340"/>
                  </a:lnTo>
                  <a:lnTo>
                    <a:pt x="1703768" y="147662"/>
                  </a:lnTo>
                  <a:lnTo>
                    <a:pt x="1696466" y="183807"/>
                  </a:lnTo>
                  <a:lnTo>
                    <a:pt x="1676577" y="213347"/>
                  </a:lnTo>
                  <a:lnTo>
                    <a:pt x="1647088" y="233286"/>
                  </a:lnTo>
                  <a:lnTo>
                    <a:pt x="1611020" y="240601"/>
                  </a:lnTo>
                  <a:lnTo>
                    <a:pt x="1574939" y="233286"/>
                  </a:lnTo>
                  <a:lnTo>
                    <a:pt x="1545463" y="213347"/>
                  </a:lnTo>
                  <a:lnTo>
                    <a:pt x="1525562" y="183807"/>
                  </a:lnTo>
                  <a:lnTo>
                    <a:pt x="1518259" y="147662"/>
                  </a:lnTo>
                  <a:lnTo>
                    <a:pt x="1525562" y="111518"/>
                  </a:lnTo>
                  <a:lnTo>
                    <a:pt x="1545463" y="81965"/>
                  </a:lnTo>
                  <a:lnTo>
                    <a:pt x="1574939" y="62026"/>
                  </a:lnTo>
                  <a:lnTo>
                    <a:pt x="1611020" y="54711"/>
                  </a:lnTo>
                  <a:lnTo>
                    <a:pt x="1647088" y="62026"/>
                  </a:lnTo>
                  <a:lnTo>
                    <a:pt x="1676577" y="81965"/>
                  </a:lnTo>
                  <a:lnTo>
                    <a:pt x="1696466" y="111518"/>
                  </a:lnTo>
                  <a:lnTo>
                    <a:pt x="1703768" y="147662"/>
                  </a:lnTo>
                  <a:lnTo>
                    <a:pt x="1703768" y="34340"/>
                  </a:lnTo>
                  <a:lnTo>
                    <a:pt x="1697977" y="28536"/>
                  </a:lnTo>
                  <a:lnTo>
                    <a:pt x="1657540" y="7543"/>
                  </a:lnTo>
                  <a:lnTo>
                    <a:pt x="1611020" y="0"/>
                  </a:lnTo>
                  <a:lnTo>
                    <a:pt x="1564487" y="7543"/>
                  </a:lnTo>
                  <a:lnTo>
                    <a:pt x="1524050" y="28536"/>
                  </a:lnTo>
                  <a:lnTo>
                    <a:pt x="1492135" y="60515"/>
                  </a:lnTo>
                  <a:lnTo>
                    <a:pt x="1471193" y="101041"/>
                  </a:lnTo>
                  <a:lnTo>
                    <a:pt x="1463662" y="147662"/>
                  </a:lnTo>
                  <a:lnTo>
                    <a:pt x="1471193" y="194271"/>
                  </a:lnTo>
                  <a:lnTo>
                    <a:pt x="1492135" y="234797"/>
                  </a:lnTo>
                  <a:lnTo>
                    <a:pt x="1524050" y="266776"/>
                  </a:lnTo>
                  <a:lnTo>
                    <a:pt x="1564487" y="287769"/>
                  </a:lnTo>
                  <a:lnTo>
                    <a:pt x="1611020" y="295300"/>
                  </a:lnTo>
                  <a:lnTo>
                    <a:pt x="1657540" y="287769"/>
                  </a:lnTo>
                  <a:lnTo>
                    <a:pt x="1697977" y="266776"/>
                  </a:lnTo>
                  <a:lnTo>
                    <a:pt x="1724113" y="240601"/>
                  </a:lnTo>
                  <a:lnTo>
                    <a:pt x="1729892" y="234797"/>
                  </a:lnTo>
                  <a:lnTo>
                    <a:pt x="1750847" y="194271"/>
                  </a:lnTo>
                  <a:lnTo>
                    <a:pt x="1758365" y="147662"/>
                  </a:lnTo>
                  <a:close/>
                </a:path>
                <a:path w="11074400" h="935990">
                  <a:moveTo>
                    <a:pt x="9610420" y="788098"/>
                  </a:moveTo>
                  <a:lnTo>
                    <a:pt x="9602889" y="741476"/>
                  </a:lnTo>
                  <a:lnTo>
                    <a:pt x="9581947" y="700951"/>
                  </a:lnTo>
                  <a:lnTo>
                    <a:pt x="9576156" y="695147"/>
                  </a:lnTo>
                  <a:lnTo>
                    <a:pt x="9555823" y="674776"/>
                  </a:lnTo>
                  <a:lnTo>
                    <a:pt x="9555823" y="788098"/>
                  </a:lnTo>
                  <a:lnTo>
                    <a:pt x="9548520" y="824242"/>
                  </a:lnTo>
                  <a:lnTo>
                    <a:pt x="9528619" y="853782"/>
                  </a:lnTo>
                  <a:lnTo>
                    <a:pt x="9499130" y="873721"/>
                  </a:lnTo>
                  <a:lnTo>
                    <a:pt x="9463062" y="881037"/>
                  </a:lnTo>
                  <a:lnTo>
                    <a:pt x="9426994" y="873721"/>
                  </a:lnTo>
                  <a:lnTo>
                    <a:pt x="9397505" y="853782"/>
                  </a:lnTo>
                  <a:lnTo>
                    <a:pt x="9377604" y="824242"/>
                  </a:lnTo>
                  <a:lnTo>
                    <a:pt x="9370314" y="788098"/>
                  </a:lnTo>
                  <a:lnTo>
                    <a:pt x="9377604" y="751954"/>
                  </a:lnTo>
                  <a:lnTo>
                    <a:pt x="9397505" y="722401"/>
                  </a:lnTo>
                  <a:lnTo>
                    <a:pt x="9426994" y="702462"/>
                  </a:lnTo>
                  <a:lnTo>
                    <a:pt x="9463062" y="695147"/>
                  </a:lnTo>
                  <a:lnTo>
                    <a:pt x="9499130" y="702462"/>
                  </a:lnTo>
                  <a:lnTo>
                    <a:pt x="9528619" y="722401"/>
                  </a:lnTo>
                  <a:lnTo>
                    <a:pt x="9548520" y="751954"/>
                  </a:lnTo>
                  <a:lnTo>
                    <a:pt x="9555823" y="788098"/>
                  </a:lnTo>
                  <a:lnTo>
                    <a:pt x="9555823" y="674776"/>
                  </a:lnTo>
                  <a:lnTo>
                    <a:pt x="9550032" y="668972"/>
                  </a:lnTo>
                  <a:lnTo>
                    <a:pt x="9509595" y="647979"/>
                  </a:lnTo>
                  <a:lnTo>
                    <a:pt x="9463062" y="640448"/>
                  </a:lnTo>
                  <a:lnTo>
                    <a:pt x="9416542" y="647979"/>
                  </a:lnTo>
                  <a:lnTo>
                    <a:pt x="9376092" y="668972"/>
                  </a:lnTo>
                  <a:lnTo>
                    <a:pt x="9344177" y="700951"/>
                  </a:lnTo>
                  <a:lnTo>
                    <a:pt x="9323235" y="741476"/>
                  </a:lnTo>
                  <a:lnTo>
                    <a:pt x="9315717" y="788098"/>
                  </a:lnTo>
                  <a:lnTo>
                    <a:pt x="9323235" y="834707"/>
                  </a:lnTo>
                  <a:lnTo>
                    <a:pt x="9344177" y="875233"/>
                  </a:lnTo>
                  <a:lnTo>
                    <a:pt x="9376092" y="907211"/>
                  </a:lnTo>
                  <a:lnTo>
                    <a:pt x="9416542" y="928204"/>
                  </a:lnTo>
                  <a:lnTo>
                    <a:pt x="9463062" y="935736"/>
                  </a:lnTo>
                  <a:lnTo>
                    <a:pt x="9509595" y="928204"/>
                  </a:lnTo>
                  <a:lnTo>
                    <a:pt x="9550032" y="907211"/>
                  </a:lnTo>
                  <a:lnTo>
                    <a:pt x="9576168" y="881037"/>
                  </a:lnTo>
                  <a:lnTo>
                    <a:pt x="9581947" y="875233"/>
                  </a:lnTo>
                  <a:lnTo>
                    <a:pt x="9602889" y="834707"/>
                  </a:lnTo>
                  <a:lnTo>
                    <a:pt x="9610420" y="788098"/>
                  </a:lnTo>
                  <a:close/>
                </a:path>
                <a:path w="11074400" h="935990">
                  <a:moveTo>
                    <a:pt x="10098303" y="788098"/>
                  </a:moveTo>
                  <a:lnTo>
                    <a:pt x="10090785" y="741476"/>
                  </a:lnTo>
                  <a:lnTo>
                    <a:pt x="10069843" y="700951"/>
                  </a:lnTo>
                  <a:lnTo>
                    <a:pt x="10064051" y="695147"/>
                  </a:lnTo>
                  <a:lnTo>
                    <a:pt x="10043706" y="674776"/>
                  </a:lnTo>
                  <a:lnTo>
                    <a:pt x="10043706" y="788098"/>
                  </a:lnTo>
                  <a:lnTo>
                    <a:pt x="10036404" y="824242"/>
                  </a:lnTo>
                  <a:lnTo>
                    <a:pt x="10016515" y="853782"/>
                  </a:lnTo>
                  <a:lnTo>
                    <a:pt x="9987026" y="873721"/>
                  </a:lnTo>
                  <a:lnTo>
                    <a:pt x="9950945" y="881037"/>
                  </a:lnTo>
                  <a:lnTo>
                    <a:pt x="9914877" y="873721"/>
                  </a:lnTo>
                  <a:lnTo>
                    <a:pt x="9885388" y="853782"/>
                  </a:lnTo>
                  <a:lnTo>
                    <a:pt x="9865500" y="824242"/>
                  </a:lnTo>
                  <a:lnTo>
                    <a:pt x="9858197" y="788098"/>
                  </a:lnTo>
                  <a:lnTo>
                    <a:pt x="9865500" y="751954"/>
                  </a:lnTo>
                  <a:lnTo>
                    <a:pt x="9885388" y="722401"/>
                  </a:lnTo>
                  <a:lnTo>
                    <a:pt x="9914877" y="702462"/>
                  </a:lnTo>
                  <a:lnTo>
                    <a:pt x="9950945" y="695147"/>
                  </a:lnTo>
                  <a:lnTo>
                    <a:pt x="9987026" y="702462"/>
                  </a:lnTo>
                  <a:lnTo>
                    <a:pt x="10016515" y="722401"/>
                  </a:lnTo>
                  <a:lnTo>
                    <a:pt x="10036404" y="751954"/>
                  </a:lnTo>
                  <a:lnTo>
                    <a:pt x="10043706" y="788098"/>
                  </a:lnTo>
                  <a:lnTo>
                    <a:pt x="10043706" y="674776"/>
                  </a:lnTo>
                  <a:lnTo>
                    <a:pt x="10037915" y="668972"/>
                  </a:lnTo>
                  <a:lnTo>
                    <a:pt x="9997478" y="647979"/>
                  </a:lnTo>
                  <a:lnTo>
                    <a:pt x="9950945" y="640448"/>
                  </a:lnTo>
                  <a:lnTo>
                    <a:pt x="9904425" y="647979"/>
                  </a:lnTo>
                  <a:lnTo>
                    <a:pt x="9863976" y="668972"/>
                  </a:lnTo>
                  <a:lnTo>
                    <a:pt x="9832061" y="700951"/>
                  </a:lnTo>
                  <a:lnTo>
                    <a:pt x="9811118" y="741476"/>
                  </a:lnTo>
                  <a:lnTo>
                    <a:pt x="9803600" y="788098"/>
                  </a:lnTo>
                  <a:lnTo>
                    <a:pt x="9811118" y="834707"/>
                  </a:lnTo>
                  <a:lnTo>
                    <a:pt x="9832061" y="875233"/>
                  </a:lnTo>
                  <a:lnTo>
                    <a:pt x="9863976" y="907211"/>
                  </a:lnTo>
                  <a:lnTo>
                    <a:pt x="9904425" y="928204"/>
                  </a:lnTo>
                  <a:lnTo>
                    <a:pt x="9950945" y="935736"/>
                  </a:lnTo>
                  <a:lnTo>
                    <a:pt x="9997478" y="928204"/>
                  </a:lnTo>
                  <a:lnTo>
                    <a:pt x="10037915" y="907211"/>
                  </a:lnTo>
                  <a:lnTo>
                    <a:pt x="10064051" y="881037"/>
                  </a:lnTo>
                  <a:lnTo>
                    <a:pt x="10069843" y="875233"/>
                  </a:lnTo>
                  <a:lnTo>
                    <a:pt x="10090785" y="834707"/>
                  </a:lnTo>
                  <a:lnTo>
                    <a:pt x="10098303" y="788098"/>
                  </a:lnTo>
                  <a:close/>
                </a:path>
                <a:path w="11074400" h="935990">
                  <a:moveTo>
                    <a:pt x="10586187" y="788098"/>
                  </a:moveTo>
                  <a:lnTo>
                    <a:pt x="10578668" y="741476"/>
                  </a:lnTo>
                  <a:lnTo>
                    <a:pt x="10557726" y="700951"/>
                  </a:lnTo>
                  <a:lnTo>
                    <a:pt x="10551935" y="695147"/>
                  </a:lnTo>
                  <a:lnTo>
                    <a:pt x="10531589" y="674763"/>
                  </a:lnTo>
                  <a:lnTo>
                    <a:pt x="10531589" y="788098"/>
                  </a:lnTo>
                  <a:lnTo>
                    <a:pt x="10524287" y="824242"/>
                  </a:lnTo>
                  <a:lnTo>
                    <a:pt x="10504399" y="853782"/>
                  </a:lnTo>
                  <a:lnTo>
                    <a:pt x="10474909" y="873721"/>
                  </a:lnTo>
                  <a:lnTo>
                    <a:pt x="10438841" y="881037"/>
                  </a:lnTo>
                  <a:lnTo>
                    <a:pt x="10402773" y="873721"/>
                  </a:lnTo>
                  <a:lnTo>
                    <a:pt x="10373284" y="853782"/>
                  </a:lnTo>
                  <a:lnTo>
                    <a:pt x="10353383" y="824242"/>
                  </a:lnTo>
                  <a:lnTo>
                    <a:pt x="10346080" y="788098"/>
                  </a:lnTo>
                  <a:lnTo>
                    <a:pt x="10353383" y="751954"/>
                  </a:lnTo>
                  <a:lnTo>
                    <a:pt x="10373284" y="722401"/>
                  </a:lnTo>
                  <a:lnTo>
                    <a:pt x="10402773" y="702462"/>
                  </a:lnTo>
                  <a:lnTo>
                    <a:pt x="10438841" y="695147"/>
                  </a:lnTo>
                  <a:lnTo>
                    <a:pt x="10474909" y="702462"/>
                  </a:lnTo>
                  <a:lnTo>
                    <a:pt x="10504399" y="722401"/>
                  </a:lnTo>
                  <a:lnTo>
                    <a:pt x="10524287" y="751954"/>
                  </a:lnTo>
                  <a:lnTo>
                    <a:pt x="10531589" y="788098"/>
                  </a:lnTo>
                  <a:lnTo>
                    <a:pt x="10531589" y="674763"/>
                  </a:lnTo>
                  <a:lnTo>
                    <a:pt x="10525811" y="668972"/>
                  </a:lnTo>
                  <a:lnTo>
                    <a:pt x="10485361" y="647979"/>
                  </a:lnTo>
                  <a:lnTo>
                    <a:pt x="10438841" y="640448"/>
                  </a:lnTo>
                  <a:lnTo>
                    <a:pt x="10392308" y="647979"/>
                  </a:lnTo>
                  <a:lnTo>
                    <a:pt x="10351872" y="668972"/>
                  </a:lnTo>
                  <a:lnTo>
                    <a:pt x="10319956" y="700951"/>
                  </a:lnTo>
                  <a:lnTo>
                    <a:pt x="10299014" y="741476"/>
                  </a:lnTo>
                  <a:lnTo>
                    <a:pt x="10291483" y="788098"/>
                  </a:lnTo>
                  <a:lnTo>
                    <a:pt x="10299014" y="834707"/>
                  </a:lnTo>
                  <a:lnTo>
                    <a:pt x="10319956" y="875233"/>
                  </a:lnTo>
                  <a:lnTo>
                    <a:pt x="10351872" y="907211"/>
                  </a:lnTo>
                  <a:lnTo>
                    <a:pt x="10392308" y="928204"/>
                  </a:lnTo>
                  <a:lnTo>
                    <a:pt x="10438841" y="935736"/>
                  </a:lnTo>
                  <a:lnTo>
                    <a:pt x="10485361" y="928204"/>
                  </a:lnTo>
                  <a:lnTo>
                    <a:pt x="10525811" y="907211"/>
                  </a:lnTo>
                  <a:lnTo>
                    <a:pt x="10551935" y="881037"/>
                  </a:lnTo>
                  <a:lnTo>
                    <a:pt x="10557726" y="875233"/>
                  </a:lnTo>
                  <a:lnTo>
                    <a:pt x="10578668" y="834707"/>
                  </a:lnTo>
                  <a:lnTo>
                    <a:pt x="10586187" y="788098"/>
                  </a:lnTo>
                  <a:close/>
                </a:path>
                <a:path w="11074400" h="935990">
                  <a:moveTo>
                    <a:pt x="11074083" y="788098"/>
                  </a:moveTo>
                  <a:lnTo>
                    <a:pt x="11066551" y="741476"/>
                  </a:lnTo>
                  <a:lnTo>
                    <a:pt x="11045609" y="700951"/>
                  </a:lnTo>
                  <a:lnTo>
                    <a:pt x="11039818" y="695147"/>
                  </a:lnTo>
                  <a:lnTo>
                    <a:pt x="11019485" y="674776"/>
                  </a:lnTo>
                  <a:lnTo>
                    <a:pt x="11019485" y="788098"/>
                  </a:lnTo>
                  <a:lnTo>
                    <a:pt x="11012183" y="824242"/>
                  </a:lnTo>
                  <a:lnTo>
                    <a:pt x="10992282" y="853782"/>
                  </a:lnTo>
                  <a:lnTo>
                    <a:pt x="10962792" y="873721"/>
                  </a:lnTo>
                  <a:lnTo>
                    <a:pt x="10926724" y="881037"/>
                  </a:lnTo>
                  <a:lnTo>
                    <a:pt x="10890656" y="873721"/>
                  </a:lnTo>
                  <a:lnTo>
                    <a:pt x="10861167" y="853782"/>
                  </a:lnTo>
                  <a:lnTo>
                    <a:pt x="10841266" y="824242"/>
                  </a:lnTo>
                  <a:lnTo>
                    <a:pt x="10833976" y="788098"/>
                  </a:lnTo>
                  <a:lnTo>
                    <a:pt x="10841266" y="751954"/>
                  </a:lnTo>
                  <a:lnTo>
                    <a:pt x="10861167" y="722401"/>
                  </a:lnTo>
                  <a:lnTo>
                    <a:pt x="10890656" y="702462"/>
                  </a:lnTo>
                  <a:lnTo>
                    <a:pt x="10926724" y="695147"/>
                  </a:lnTo>
                  <a:lnTo>
                    <a:pt x="10962792" y="702462"/>
                  </a:lnTo>
                  <a:lnTo>
                    <a:pt x="10992282" y="722401"/>
                  </a:lnTo>
                  <a:lnTo>
                    <a:pt x="11012183" y="751954"/>
                  </a:lnTo>
                  <a:lnTo>
                    <a:pt x="11019485" y="788098"/>
                  </a:lnTo>
                  <a:lnTo>
                    <a:pt x="11019485" y="674776"/>
                  </a:lnTo>
                  <a:lnTo>
                    <a:pt x="11013694" y="668972"/>
                  </a:lnTo>
                  <a:lnTo>
                    <a:pt x="10973245" y="647979"/>
                  </a:lnTo>
                  <a:lnTo>
                    <a:pt x="10926724" y="640448"/>
                  </a:lnTo>
                  <a:lnTo>
                    <a:pt x="10880204" y="647979"/>
                  </a:lnTo>
                  <a:lnTo>
                    <a:pt x="10839755" y="668972"/>
                  </a:lnTo>
                  <a:lnTo>
                    <a:pt x="10807840" y="700951"/>
                  </a:lnTo>
                  <a:lnTo>
                    <a:pt x="10786897" y="741476"/>
                  </a:lnTo>
                  <a:lnTo>
                    <a:pt x="10779379" y="788098"/>
                  </a:lnTo>
                  <a:lnTo>
                    <a:pt x="10786897" y="834707"/>
                  </a:lnTo>
                  <a:lnTo>
                    <a:pt x="10807840" y="875233"/>
                  </a:lnTo>
                  <a:lnTo>
                    <a:pt x="10839755" y="907211"/>
                  </a:lnTo>
                  <a:lnTo>
                    <a:pt x="10880204" y="928204"/>
                  </a:lnTo>
                  <a:lnTo>
                    <a:pt x="10926724" y="935736"/>
                  </a:lnTo>
                  <a:lnTo>
                    <a:pt x="10973245" y="928204"/>
                  </a:lnTo>
                  <a:lnTo>
                    <a:pt x="11013694" y="907211"/>
                  </a:lnTo>
                  <a:lnTo>
                    <a:pt x="11039818" y="881037"/>
                  </a:lnTo>
                  <a:lnTo>
                    <a:pt x="11045609" y="875233"/>
                  </a:lnTo>
                  <a:lnTo>
                    <a:pt x="11066551" y="834707"/>
                  </a:lnTo>
                  <a:lnTo>
                    <a:pt x="11074083" y="78809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0" y="3712272"/>
              <a:ext cx="6692900" cy="5889625"/>
            </a:xfrm>
            <a:custGeom>
              <a:avLst/>
              <a:gdLst/>
              <a:ahLst/>
              <a:cxnLst/>
              <a:rect l="l" t="t" r="r" b="b"/>
              <a:pathLst>
                <a:path w="6692900" h="5889625">
                  <a:moveTo>
                    <a:pt x="2198814" y="0"/>
                  </a:moveTo>
                  <a:lnTo>
                    <a:pt x="0" y="0"/>
                  </a:lnTo>
                  <a:lnTo>
                    <a:pt x="0" y="19050"/>
                  </a:lnTo>
                  <a:lnTo>
                    <a:pt x="2198814" y="19050"/>
                  </a:lnTo>
                  <a:lnTo>
                    <a:pt x="2198814" y="0"/>
                  </a:lnTo>
                  <a:close/>
                </a:path>
                <a:path w="6692900" h="5889625">
                  <a:moveTo>
                    <a:pt x="3702583" y="868426"/>
                  </a:moveTo>
                  <a:lnTo>
                    <a:pt x="0" y="868426"/>
                  </a:lnTo>
                  <a:lnTo>
                    <a:pt x="0" y="887476"/>
                  </a:lnTo>
                  <a:lnTo>
                    <a:pt x="3702583" y="887476"/>
                  </a:lnTo>
                  <a:lnTo>
                    <a:pt x="3702583" y="868426"/>
                  </a:lnTo>
                  <a:close/>
                </a:path>
                <a:path w="6692900" h="5889625">
                  <a:moveTo>
                    <a:pt x="6692633" y="5870575"/>
                  </a:moveTo>
                  <a:lnTo>
                    <a:pt x="0" y="5870575"/>
                  </a:lnTo>
                  <a:lnTo>
                    <a:pt x="0" y="5889625"/>
                  </a:lnTo>
                  <a:lnTo>
                    <a:pt x="6692633" y="5889625"/>
                  </a:lnTo>
                  <a:lnTo>
                    <a:pt x="6692633" y="58705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3075742" y="2832712"/>
              <a:ext cx="914400" cy="0"/>
            </a:xfrm>
            <a:custGeom>
              <a:avLst/>
              <a:gdLst/>
              <a:ahLst/>
              <a:cxnLst/>
              <a:rect l="l" t="t" r="r" b="b"/>
              <a:pathLst>
                <a:path w="914400">
                  <a:moveTo>
                    <a:pt x="0" y="0"/>
                  </a:moveTo>
                  <a:lnTo>
                    <a:pt x="914365" y="0"/>
                  </a:lnTo>
                </a:path>
              </a:pathLst>
            </a:custGeom>
            <a:ln w="1904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38253" y="2401784"/>
              <a:ext cx="1276985" cy="0"/>
            </a:xfrm>
            <a:custGeom>
              <a:avLst/>
              <a:gdLst/>
              <a:ahLst/>
              <a:cxnLst/>
              <a:rect l="l" t="t" r="r" b="b"/>
              <a:pathLst>
                <a:path w="1276985">
                  <a:moveTo>
                    <a:pt x="0" y="0"/>
                  </a:moveTo>
                  <a:lnTo>
                    <a:pt x="1276439" y="0"/>
                  </a:lnTo>
                </a:path>
              </a:pathLst>
            </a:custGeom>
            <a:ln w="1904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206375" y="155584"/>
            <a:ext cx="18081624" cy="1239442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95" dirty="0"/>
              <a:t>COMPUTER</a:t>
            </a:r>
            <a:r>
              <a:rPr spc="-155" dirty="0"/>
              <a:t> </a:t>
            </a:r>
            <a:r>
              <a:rPr spc="195" dirty="0"/>
              <a:t>NET</a:t>
            </a:r>
            <a:r>
              <a:rPr lang="en-US" spc="195" dirty="0"/>
              <a:t>W</a:t>
            </a:r>
            <a:r>
              <a:rPr spc="195" dirty="0"/>
              <a:t>ORKS</a:t>
            </a:r>
            <a:r>
              <a:rPr spc="-155" dirty="0"/>
              <a:t> </a:t>
            </a:r>
            <a:r>
              <a:rPr spc="325" dirty="0"/>
              <a:t>MINI</a:t>
            </a:r>
            <a:r>
              <a:rPr spc="-155" dirty="0"/>
              <a:t> </a:t>
            </a:r>
            <a:r>
              <a:rPr spc="-40" dirty="0"/>
              <a:t>PROJECT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1535" y="212122"/>
            <a:ext cx="2946400" cy="817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200" b="0" spc="25" dirty="0">
                <a:solidFill>
                  <a:srgbClr val="000000"/>
                </a:solidFill>
                <a:latin typeface="Lucida Sans Unicode"/>
                <a:cs typeface="Lucida Sans Unicode"/>
              </a:rPr>
              <a:t>Abstract:</a:t>
            </a:r>
            <a:endParaRPr sz="5200" dirty="0">
              <a:latin typeface="Lucida Sans Unicode"/>
              <a:cs typeface="Lucida Sans Unicode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361949" y="1496337"/>
            <a:ext cx="152400" cy="3152775"/>
            <a:chOff x="361949" y="1496337"/>
            <a:chExt cx="152400" cy="315277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61949" y="1496337"/>
              <a:ext cx="152400" cy="15239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61949" y="2696487"/>
              <a:ext cx="152400" cy="15239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61949" y="3896637"/>
              <a:ext cx="152400" cy="152399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61949" y="4496712"/>
              <a:ext cx="152400" cy="152399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721320" y="1198515"/>
            <a:ext cx="17559655" cy="66745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912494">
              <a:lnSpc>
                <a:spcPct val="115799"/>
              </a:lnSpc>
              <a:spcBef>
                <a:spcPts val="100"/>
              </a:spcBef>
            </a:pPr>
            <a:r>
              <a:rPr sz="3400" spc="40" dirty="0">
                <a:latin typeface="Lucida Sans Unicode"/>
                <a:cs typeface="Lucida Sans Unicode"/>
              </a:rPr>
              <a:t>Office</a:t>
            </a:r>
            <a:r>
              <a:rPr sz="3400" spc="-250" dirty="0">
                <a:latin typeface="Lucida Sans Unicode"/>
                <a:cs typeface="Lucida Sans Unicode"/>
              </a:rPr>
              <a:t> </a:t>
            </a:r>
            <a:r>
              <a:rPr sz="3400" spc="-15" dirty="0">
                <a:latin typeface="Lucida Sans Unicode"/>
                <a:cs typeface="Lucida Sans Unicode"/>
              </a:rPr>
              <a:t>management</a:t>
            </a:r>
            <a:r>
              <a:rPr sz="3400" spc="-245" dirty="0">
                <a:latin typeface="Lucida Sans Unicode"/>
                <a:cs typeface="Lucida Sans Unicode"/>
              </a:rPr>
              <a:t> </a:t>
            </a:r>
            <a:r>
              <a:rPr lang="en-US" sz="3400" spc="-245" dirty="0">
                <a:latin typeface="Lucida Sans Unicode"/>
                <a:cs typeface="Lucida Sans Unicode"/>
              </a:rPr>
              <a:t>system </a:t>
            </a:r>
            <a:r>
              <a:rPr sz="3400" spc="10" dirty="0">
                <a:latin typeface="Lucida Sans Unicode"/>
                <a:cs typeface="Lucida Sans Unicode"/>
              </a:rPr>
              <a:t>helps</a:t>
            </a:r>
            <a:r>
              <a:rPr sz="3400" spc="-245" dirty="0">
                <a:latin typeface="Lucida Sans Unicode"/>
                <a:cs typeface="Lucida Sans Unicode"/>
              </a:rPr>
              <a:t> </a:t>
            </a:r>
            <a:r>
              <a:rPr sz="3400" spc="65" dirty="0">
                <a:latin typeface="Lucida Sans Unicode"/>
                <a:cs typeface="Lucida Sans Unicode"/>
              </a:rPr>
              <a:t>to</a:t>
            </a:r>
            <a:r>
              <a:rPr sz="3400" spc="-245" dirty="0">
                <a:latin typeface="Lucida Sans Unicode"/>
                <a:cs typeface="Lucida Sans Unicode"/>
              </a:rPr>
              <a:t> </a:t>
            </a:r>
            <a:r>
              <a:rPr sz="3400" spc="-10" dirty="0">
                <a:latin typeface="Lucida Sans Unicode"/>
                <a:cs typeface="Lucida Sans Unicode"/>
              </a:rPr>
              <a:t>maintain</a:t>
            </a:r>
            <a:r>
              <a:rPr sz="3400" spc="-245" dirty="0">
                <a:latin typeface="Lucida Sans Unicode"/>
                <a:cs typeface="Lucida Sans Unicode"/>
              </a:rPr>
              <a:t> </a:t>
            </a:r>
            <a:r>
              <a:rPr sz="3400" spc="15" dirty="0">
                <a:latin typeface="Lucida Sans Unicode"/>
                <a:cs typeface="Lucida Sans Unicode"/>
              </a:rPr>
              <a:t>a</a:t>
            </a:r>
            <a:r>
              <a:rPr sz="3400" spc="-245" dirty="0">
                <a:latin typeface="Lucida Sans Unicode"/>
                <a:cs typeface="Lucida Sans Unicode"/>
              </a:rPr>
              <a:t> </a:t>
            </a:r>
            <a:r>
              <a:rPr sz="3400" spc="35" dirty="0">
                <a:latin typeface="Lucida Sans Unicode"/>
                <a:cs typeface="Lucida Sans Unicode"/>
              </a:rPr>
              <a:t>close</a:t>
            </a:r>
            <a:r>
              <a:rPr sz="3400" spc="-245" dirty="0">
                <a:latin typeface="Lucida Sans Unicode"/>
                <a:cs typeface="Lucida Sans Unicode"/>
              </a:rPr>
              <a:t> </a:t>
            </a:r>
            <a:r>
              <a:rPr sz="3400" spc="5" dirty="0">
                <a:latin typeface="Lucida Sans Unicode"/>
                <a:cs typeface="Lucida Sans Unicode"/>
              </a:rPr>
              <a:t>relationship</a:t>
            </a:r>
            <a:r>
              <a:rPr sz="3400" spc="-245" dirty="0">
                <a:latin typeface="Lucida Sans Unicode"/>
                <a:cs typeface="Lucida Sans Unicode"/>
              </a:rPr>
              <a:t> </a:t>
            </a:r>
            <a:r>
              <a:rPr sz="3400" spc="50" dirty="0">
                <a:latin typeface="Lucida Sans Unicode"/>
                <a:cs typeface="Lucida Sans Unicode"/>
              </a:rPr>
              <a:t>between</a:t>
            </a:r>
            <a:r>
              <a:rPr sz="3400" spc="-250" dirty="0">
                <a:latin typeface="Lucida Sans Unicode"/>
                <a:cs typeface="Lucida Sans Unicode"/>
              </a:rPr>
              <a:t> </a:t>
            </a:r>
            <a:r>
              <a:rPr sz="3400" spc="55" dirty="0">
                <a:latin typeface="Lucida Sans Unicode"/>
                <a:cs typeface="Lucida Sans Unicode"/>
              </a:rPr>
              <a:t>the</a:t>
            </a:r>
            <a:r>
              <a:rPr sz="3400" spc="-245" dirty="0">
                <a:latin typeface="Lucida Sans Unicode"/>
                <a:cs typeface="Lucida Sans Unicode"/>
              </a:rPr>
              <a:t> </a:t>
            </a:r>
            <a:r>
              <a:rPr sz="3400" spc="30" dirty="0">
                <a:latin typeface="Lucida Sans Unicode"/>
                <a:cs typeface="Lucida Sans Unicode"/>
              </a:rPr>
              <a:t>different </a:t>
            </a:r>
            <a:r>
              <a:rPr sz="3400" spc="-1060" dirty="0">
                <a:latin typeface="Lucida Sans Unicode"/>
                <a:cs typeface="Lucida Sans Unicode"/>
              </a:rPr>
              <a:t> </a:t>
            </a:r>
            <a:r>
              <a:rPr sz="3400" spc="30" dirty="0">
                <a:latin typeface="Lucida Sans Unicode"/>
                <a:cs typeface="Lucida Sans Unicode"/>
              </a:rPr>
              <a:t>departments</a:t>
            </a:r>
            <a:r>
              <a:rPr sz="3400" spc="-250" dirty="0">
                <a:latin typeface="Lucida Sans Unicode"/>
                <a:cs typeface="Lucida Sans Unicode"/>
              </a:rPr>
              <a:t> </a:t>
            </a:r>
            <a:r>
              <a:rPr sz="3400" spc="15" dirty="0">
                <a:latin typeface="Lucida Sans Unicode"/>
                <a:cs typeface="Lucida Sans Unicode"/>
              </a:rPr>
              <a:t>and</a:t>
            </a:r>
            <a:r>
              <a:rPr sz="3400" spc="-245" dirty="0">
                <a:latin typeface="Lucida Sans Unicode"/>
                <a:cs typeface="Lucida Sans Unicode"/>
              </a:rPr>
              <a:t> </a:t>
            </a:r>
            <a:r>
              <a:rPr sz="3400" dirty="0">
                <a:latin typeface="Lucida Sans Unicode"/>
                <a:cs typeface="Lucida Sans Unicode"/>
              </a:rPr>
              <a:t>people.</a:t>
            </a:r>
            <a:endParaRPr lang="en-US" sz="3400" dirty="0">
              <a:latin typeface="Lucida Sans Unicode"/>
              <a:cs typeface="Lucida Sans Unicode"/>
            </a:endParaRPr>
          </a:p>
          <a:p>
            <a:pPr marL="12700" marR="912494">
              <a:lnSpc>
                <a:spcPct val="115799"/>
              </a:lnSpc>
              <a:spcBef>
                <a:spcPts val="100"/>
              </a:spcBef>
            </a:pPr>
            <a:r>
              <a:rPr lang="en-US" sz="3400" dirty="0">
                <a:latin typeface="Lucida Sans Unicode"/>
                <a:cs typeface="Lucida Sans Unicode"/>
              </a:rPr>
              <a:t>It helps in transition between various departments in an office using minimal number of routers.</a:t>
            </a: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lang="en-US" sz="3400" spc="-35" dirty="0">
                <a:latin typeface="Lucida Sans Unicode"/>
                <a:cs typeface="Lucida Sans Unicode"/>
              </a:rPr>
              <a:t>The Admin</a:t>
            </a:r>
            <a:r>
              <a:rPr lang="en-US" sz="3400" spc="-245" dirty="0">
                <a:latin typeface="Lucida Sans Unicode"/>
                <a:cs typeface="Lucida Sans Unicode"/>
              </a:rPr>
              <a:t> </a:t>
            </a:r>
            <a:r>
              <a:rPr lang="en-US" sz="3400" spc="50" dirty="0">
                <a:latin typeface="Lucida Sans Unicode"/>
                <a:cs typeface="Lucida Sans Unicode"/>
              </a:rPr>
              <a:t>can</a:t>
            </a:r>
            <a:r>
              <a:rPr lang="en-US" sz="3400" spc="-240" dirty="0">
                <a:latin typeface="Lucida Sans Unicode"/>
                <a:cs typeface="Lucida Sans Unicode"/>
              </a:rPr>
              <a:t> </a:t>
            </a:r>
            <a:r>
              <a:rPr lang="en-US" sz="3400" dirty="0">
                <a:latin typeface="Lucida Sans Unicode"/>
                <a:cs typeface="Lucida Sans Unicode"/>
              </a:rPr>
              <a:t>track</a:t>
            </a:r>
            <a:r>
              <a:rPr lang="en-US" sz="3400" spc="-240" dirty="0">
                <a:latin typeface="Lucida Sans Unicode"/>
                <a:cs typeface="Lucida Sans Unicode"/>
              </a:rPr>
              <a:t> </a:t>
            </a:r>
            <a:r>
              <a:rPr lang="en-US" sz="3400" spc="10" dirty="0">
                <a:latin typeface="Lucida Sans Unicode"/>
                <a:cs typeface="Lucida Sans Unicode"/>
              </a:rPr>
              <a:t>all</a:t>
            </a:r>
            <a:r>
              <a:rPr lang="en-US" sz="3400" spc="-240" dirty="0">
                <a:latin typeface="Lucida Sans Unicode"/>
                <a:cs typeface="Lucida Sans Unicode"/>
              </a:rPr>
              <a:t> </a:t>
            </a:r>
            <a:r>
              <a:rPr lang="en-US" sz="3400" spc="55" dirty="0">
                <a:latin typeface="Lucida Sans Unicode"/>
                <a:cs typeface="Lucida Sans Unicode"/>
              </a:rPr>
              <a:t>the</a:t>
            </a:r>
            <a:r>
              <a:rPr lang="en-US" sz="3400" spc="-240" dirty="0">
                <a:latin typeface="Lucida Sans Unicode"/>
                <a:cs typeface="Lucida Sans Unicode"/>
              </a:rPr>
              <a:t> </a:t>
            </a:r>
            <a:r>
              <a:rPr lang="en-US" sz="3400" spc="-5" dirty="0">
                <a:latin typeface="Lucida Sans Unicode"/>
                <a:cs typeface="Lucida Sans Unicode"/>
              </a:rPr>
              <a:t>information</a:t>
            </a:r>
            <a:r>
              <a:rPr lang="en-US" sz="3400" spc="-240" dirty="0">
                <a:latin typeface="Lucida Sans Unicode"/>
                <a:cs typeface="Lucida Sans Unicode"/>
              </a:rPr>
              <a:t> </a:t>
            </a:r>
            <a:r>
              <a:rPr lang="en-US" sz="3400" spc="30" dirty="0">
                <a:latin typeface="Lucida Sans Unicode"/>
                <a:cs typeface="Lucida Sans Unicode"/>
              </a:rPr>
              <a:t>of</a:t>
            </a:r>
            <a:r>
              <a:rPr lang="en-US" sz="3400" spc="-240" dirty="0">
                <a:latin typeface="Lucida Sans Unicode"/>
                <a:cs typeface="Lucida Sans Unicode"/>
              </a:rPr>
              <a:t> </a:t>
            </a:r>
            <a:r>
              <a:rPr lang="en-US" sz="3400" spc="-65" dirty="0">
                <a:latin typeface="Lucida Sans Unicode"/>
                <a:cs typeface="Lucida Sans Unicode"/>
              </a:rPr>
              <a:t>Time</a:t>
            </a:r>
            <a:r>
              <a:rPr lang="en-US" sz="3400" spc="-240" dirty="0">
                <a:latin typeface="Lucida Sans Unicode"/>
                <a:cs typeface="Lucida Sans Unicode"/>
              </a:rPr>
              <a:t> </a:t>
            </a:r>
            <a:r>
              <a:rPr lang="en-US" sz="3400" spc="10" dirty="0">
                <a:latin typeface="Lucida Sans Unicode"/>
                <a:cs typeface="Lucida Sans Unicode"/>
              </a:rPr>
              <a:t>Entries,</a:t>
            </a:r>
            <a:r>
              <a:rPr lang="en-US" sz="3400" spc="-240" dirty="0">
                <a:latin typeface="Lucida Sans Unicode"/>
                <a:cs typeface="Lucida Sans Unicode"/>
              </a:rPr>
              <a:t> </a:t>
            </a:r>
            <a:r>
              <a:rPr lang="en-US" sz="3400" spc="5" dirty="0">
                <a:latin typeface="Lucida Sans Unicode"/>
                <a:cs typeface="Lucida Sans Unicode"/>
              </a:rPr>
              <a:t>Resources,</a:t>
            </a:r>
            <a:r>
              <a:rPr lang="en-US" sz="3400" spc="-240" dirty="0">
                <a:latin typeface="Lucida Sans Unicode"/>
                <a:cs typeface="Lucida Sans Unicode"/>
              </a:rPr>
              <a:t> </a:t>
            </a:r>
            <a:r>
              <a:rPr lang="en-US" sz="3400" spc="25" dirty="0">
                <a:latin typeface="Lucida Sans Unicode"/>
                <a:cs typeface="Lucida Sans Unicode"/>
              </a:rPr>
              <a:t>Offices</a:t>
            </a:r>
            <a:r>
              <a:rPr lang="en-US" sz="3400" spc="-240" dirty="0">
                <a:latin typeface="Lucida Sans Unicode"/>
                <a:cs typeface="Lucida Sans Unicode"/>
              </a:rPr>
              <a:t> </a:t>
            </a:r>
            <a:r>
              <a:rPr lang="en-US" sz="3400" spc="30" dirty="0">
                <a:latin typeface="Lucida Sans Unicode"/>
                <a:cs typeface="Lucida Sans Unicode"/>
              </a:rPr>
              <a:t>etc.</a:t>
            </a:r>
            <a:endParaRPr lang="en-US" sz="3400" dirty="0">
              <a:latin typeface="Lucida Sans Unicode"/>
              <a:cs typeface="Lucida Sans Unicode"/>
            </a:endParaRPr>
          </a:p>
          <a:p>
            <a:pPr marL="12700" marR="36830">
              <a:lnSpc>
                <a:spcPct val="115799"/>
              </a:lnSpc>
            </a:pPr>
            <a:r>
              <a:rPr lang="en-US" sz="3400" spc="40" dirty="0">
                <a:latin typeface="Lucida Sans Unicode"/>
                <a:cs typeface="Lucida Sans Unicode"/>
              </a:rPr>
              <a:t>Office </a:t>
            </a:r>
            <a:r>
              <a:rPr lang="en-US" sz="3400" spc="5" dirty="0">
                <a:latin typeface="Lucida Sans Unicode"/>
                <a:cs typeface="Lucida Sans Unicode"/>
              </a:rPr>
              <a:t>Management </a:t>
            </a:r>
            <a:r>
              <a:rPr lang="en-US" sz="3400" spc="25" dirty="0">
                <a:latin typeface="Lucida Sans Unicode"/>
                <a:cs typeface="Lucida Sans Unicode"/>
              </a:rPr>
              <a:t>refers </a:t>
            </a:r>
            <a:r>
              <a:rPr lang="en-US" sz="3400" spc="65" dirty="0">
                <a:latin typeface="Lucida Sans Unicode"/>
                <a:cs typeface="Lucida Sans Unicode"/>
              </a:rPr>
              <a:t>to </a:t>
            </a:r>
            <a:r>
              <a:rPr lang="en-US" sz="3400" spc="55" dirty="0">
                <a:latin typeface="Lucida Sans Unicode"/>
                <a:cs typeface="Lucida Sans Unicode"/>
              </a:rPr>
              <a:t>the </a:t>
            </a:r>
            <a:r>
              <a:rPr lang="en-US" sz="3400" spc="25" dirty="0">
                <a:latin typeface="Lucida Sans Unicode"/>
                <a:cs typeface="Lucida Sans Unicode"/>
              </a:rPr>
              <a:t>entire process </a:t>
            </a:r>
            <a:r>
              <a:rPr lang="en-US" sz="3400" spc="15" dirty="0">
                <a:latin typeface="Lucida Sans Unicode"/>
                <a:cs typeface="Lucida Sans Unicode"/>
              </a:rPr>
              <a:t>and </a:t>
            </a:r>
            <a:r>
              <a:rPr lang="en-US" sz="3400" spc="35" dirty="0">
                <a:latin typeface="Lucida Sans Unicode"/>
                <a:cs typeface="Lucida Sans Unicode"/>
              </a:rPr>
              <a:t>procedure </a:t>
            </a:r>
            <a:r>
              <a:rPr lang="en-US" sz="3400" spc="30" dirty="0">
                <a:latin typeface="Lucida Sans Unicode"/>
                <a:cs typeface="Lucida Sans Unicode"/>
              </a:rPr>
              <a:t>of </a:t>
            </a:r>
            <a:r>
              <a:rPr lang="en-US" sz="3400" spc="-80" dirty="0">
                <a:latin typeface="Lucida Sans Unicode"/>
                <a:cs typeface="Lucida Sans Unicode"/>
              </a:rPr>
              <a:t>managing </a:t>
            </a:r>
            <a:r>
              <a:rPr lang="en-US" sz="3400" spc="35" dirty="0">
                <a:latin typeface="Lucida Sans Unicode"/>
                <a:cs typeface="Lucida Sans Unicode"/>
              </a:rPr>
              <a:t>office </a:t>
            </a:r>
            <a:r>
              <a:rPr lang="en-US" sz="3400" spc="40" dirty="0">
                <a:latin typeface="Lucida Sans Unicode"/>
                <a:cs typeface="Lucida Sans Unicode"/>
              </a:rPr>
              <a:t> </a:t>
            </a:r>
            <a:r>
              <a:rPr lang="en-US" sz="3400" spc="20" dirty="0">
                <a:latin typeface="Lucida Sans Unicode"/>
                <a:cs typeface="Lucida Sans Unicode"/>
              </a:rPr>
              <a:t>documents </a:t>
            </a:r>
            <a:r>
              <a:rPr lang="en-US" sz="3400" spc="5" dirty="0">
                <a:latin typeface="Lucida Sans Unicode"/>
                <a:cs typeface="Lucida Sans Unicode"/>
              </a:rPr>
              <a:t>from </a:t>
            </a:r>
            <a:r>
              <a:rPr lang="en-US" sz="3400" spc="10" dirty="0">
                <a:latin typeface="Lucida Sans Unicode"/>
                <a:cs typeface="Lucida Sans Unicode"/>
              </a:rPr>
              <a:t>all </a:t>
            </a:r>
            <a:r>
              <a:rPr lang="en-US" sz="3400" spc="55" dirty="0">
                <a:latin typeface="Lucida Sans Unicode"/>
                <a:cs typeface="Lucida Sans Unicode"/>
              </a:rPr>
              <a:t>the </a:t>
            </a:r>
            <a:r>
              <a:rPr lang="en-US" sz="3400" spc="10" dirty="0">
                <a:latin typeface="Lucida Sans Unicode"/>
                <a:cs typeface="Lucida Sans Unicode"/>
              </a:rPr>
              <a:t>departments. </a:t>
            </a:r>
            <a:r>
              <a:rPr lang="en-US" sz="3400" spc="215" dirty="0">
                <a:latin typeface="Lucida Sans Unicode"/>
                <a:cs typeface="Lucida Sans Unicode"/>
              </a:rPr>
              <a:t>Be </a:t>
            </a:r>
            <a:r>
              <a:rPr lang="en-US" sz="3400" spc="20" dirty="0">
                <a:latin typeface="Lucida Sans Unicode"/>
                <a:cs typeface="Lucida Sans Unicode"/>
              </a:rPr>
              <a:t>it </a:t>
            </a:r>
            <a:r>
              <a:rPr lang="en-US" sz="3400" spc="55" dirty="0">
                <a:latin typeface="Lucida Sans Unicode"/>
                <a:cs typeface="Lucida Sans Unicode"/>
              </a:rPr>
              <a:t>the </a:t>
            </a:r>
            <a:r>
              <a:rPr lang="en-US" sz="3400" spc="25" dirty="0">
                <a:latin typeface="Lucida Sans Unicode"/>
                <a:cs typeface="Lucida Sans Unicode"/>
              </a:rPr>
              <a:t>customer </a:t>
            </a:r>
            <a:r>
              <a:rPr lang="en-US" sz="3400" spc="10" dirty="0">
                <a:latin typeface="Lucida Sans Unicode"/>
                <a:cs typeface="Lucida Sans Unicode"/>
              </a:rPr>
              <a:t>feedback </a:t>
            </a:r>
            <a:r>
              <a:rPr lang="en-US" sz="3400" spc="15" dirty="0">
                <a:latin typeface="Lucida Sans Unicode"/>
                <a:cs typeface="Lucida Sans Unicode"/>
              </a:rPr>
              <a:t>or </a:t>
            </a:r>
            <a:r>
              <a:rPr lang="en-US" sz="3400" spc="5" dirty="0">
                <a:latin typeface="Lucida Sans Unicode"/>
                <a:cs typeface="Lucida Sans Unicode"/>
              </a:rPr>
              <a:t>financial </a:t>
            </a:r>
            <a:r>
              <a:rPr lang="en-US" sz="3400" spc="10" dirty="0">
                <a:latin typeface="Lucida Sans Unicode"/>
                <a:cs typeface="Lucida Sans Unicode"/>
              </a:rPr>
              <a:t> statements, </a:t>
            </a:r>
            <a:r>
              <a:rPr lang="en-US" sz="3400" spc="-10" dirty="0">
                <a:latin typeface="Lucida Sans Unicode"/>
                <a:cs typeface="Lucida Sans Unicode"/>
              </a:rPr>
              <a:t>documenting </a:t>
            </a:r>
            <a:r>
              <a:rPr lang="en-US" sz="3400" spc="10" dirty="0">
                <a:latin typeface="Lucida Sans Unicode"/>
                <a:cs typeface="Lucida Sans Unicode"/>
              </a:rPr>
              <a:t>all </a:t>
            </a:r>
            <a:r>
              <a:rPr lang="en-US" sz="3400" spc="30" dirty="0">
                <a:latin typeface="Lucida Sans Unicode"/>
                <a:cs typeface="Lucida Sans Unicode"/>
              </a:rPr>
              <a:t>of </a:t>
            </a:r>
            <a:r>
              <a:rPr lang="en-US" sz="3400" spc="35" dirty="0">
                <a:latin typeface="Lucida Sans Unicode"/>
                <a:cs typeface="Lucida Sans Unicode"/>
              </a:rPr>
              <a:t>these </a:t>
            </a:r>
            <a:r>
              <a:rPr lang="en-US" sz="3400" spc="-40" dirty="0">
                <a:latin typeface="Lucida Sans Unicode"/>
                <a:cs typeface="Lucida Sans Unicode"/>
              </a:rPr>
              <a:t>in </a:t>
            </a:r>
            <a:r>
              <a:rPr lang="en-US" sz="3400" spc="25" dirty="0">
                <a:latin typeface="Lucida Sans Unicode"/>
                <a:cs typeface="Lucida Sans Unicode"/>
              </a:rPr>
              <a:t>order </a:t>
            </a:r>
            <a:r>
              <a:rPr lang="en-US" sz="3400" spc="65" dirty="0">
                <a:latin typeface="Lucida Sans Unicode"/>
                <a:cs typeface="Lucida Sans Unicode"/>
              </a:rPr>
              <a:t>to </a:t>
            </a:r>
            <a:r>
              <a:rPr lang="en-US" sz="3400" spc="-10" dirty="0">
                <a:latin typeface="Lucida Sans Unicode"/>
                <a:cs typeface="Lucida Sans Unicode"/>
              </a:rPr>
              <a:t>maintain </a:t>
            </a:r>
            <a:r>
              <a:rPr lang="en-US" sz="3400" spc="20" dirty="0">
                <a:latin typeface="Lucida Sans Unicode"/>
                <a:cs typeface="Lucida Sans Unicode"/>
              </a:rPr>
              <a:t>their </a:t>
            </a:r>
            <a:r>
              <a:rPr lang="en-US" sz="3400" spc="30" dirty="0">
                <a:latin typeface="Lucida Sans Unicode"/>
                <a:cs typeface="Lucida Sans Unicode"/>
              </a:rPr>
              <a:t>records </a:t>
            </a:r>
            <a:r>
              <a:rPr lang="en-US" sz="3400" spc="25" dirty="0">
                <a:latin typeface="Lucida Sans Unicode"/>
                <a:cs typeface="Lucida Sans Unicode"/>
              </a:rPr>
              <a:t>for </a:t>
            </a:r>
            <a:r>
              <a:rPr lang="en-US" sz="3400" spc="30" dirty="0">
                <a:latin typeface="Lucida Sans Unicode"/>
                <a:cs typeface="Lucida Sans Unicode"/>
              </a:rPr>
              <a:t> </a:t>
            </a:r>
            <a:r>
              <a:rPr lang="en-US" sz="3400" dirty="0">
                <a:latin typeface="Lucida Sans Unicode"/>
                <a:cs typeface="Lucida Sans Unicode"/>
              </a:rPr>
              <a:t>professional </a:t>
            </a:r>
            <a:r>
              <a:rPr lang="en-US" sz="3400" spc="5" dirty="0">
                <a:latin typeface="Lucida Sans Unicode"/>
                <a:cs typeface="Lucida Sans Unicode"/>
              </a:rPr>
              <a:t>purposes </a:t>
            </a:r>
            <a:r>
              <a:rPr lang="en-US" sz="3400" spc="30" dirty="0">
                <a:latin typeface="Lucida Sans Unicode"/>
                <a:cs typeface="Lucida Sans Unicode"/>
              </a:rPr>
              <a:t>of </a:t>
            </a:r>
            <a:r>
              <a:rPr lang="en-US" sz="3400" spc="55" dirty="0">
                <a:latin typeface="Lucida Sans Unicode"/>
                <a:cs typeface="Lucida Sans Unicode"/>
              </a:rPr>
              <a:t>the </a:t>
            </a:r>
            <a:r>
              <a:rPr lang="en-US" sz="3400" spc="40" dirty="0">
                <a:latin typeface="Lucida Sans Unicode"/>
                <a:cs typeface="Lucida Sans Unicode"/>
              </a:rPr>
              <a:t>company </a:t>
            </a:r>
            <a:r>
              <a:rPr lang="en-US" sz="3400" spc="-60" dirty="0">
                <a:latin typeface="Lucida Sans Unicode"/>
                <a:cs typeface="Lucida Sans Unicode"/>
              </a:rPr>
              <a:t>is </a:t>
            </a:r>
            <a:r>
              <a:rPr lang="en-US" sz="3400" spc="-50" dirty="0">
                <a:latin typeface="Lucida Sans Unicode"/>
                <a:cs typeface="Lucida Sans Unicode"/>
              </a:rPr>
              <a:t>known </a:t>
            </a:r>
            <a:r>
              <a:rPr lang="en-US" sz="3400" spc="-15" dirty="0">
                <a:latin typeface="Lucida Sans Unicode"/>
                <a:cs typeface="Lucida Sans Unicode"/>
              </a:rPr>
              <a:t>as </a:t>
            </a:r>
            <a:r>
              <a:rPr lang="en-US" sz="3400" spc="35" dirty="0">
                <a:latin typeface="Lucida Sans Unicode"/>
                <a:cs typeface="Lucida Sans Unicode"/>
              </a:rPr>
              <a:t>office </a:t>
            </a:r>
            <a:r>
              <a:rPr lang="en-US" sz="3400" spc="-30" dirty="0">
                <a:latin typeface="Lucida Sans Unicode"/>
                <a:cs typeface="Lucida Sans Unicode"/>
              </a:rPr>
              <a:t>management. </a:t>
            </a:r>
            <a:r>
              <a:rPr lang="en-US" sz="3400" spc="-10" dirty="0">
                <a:latin typeface="Lucida Sans Unicode"/>
                <a:cs typeface="Lucida Sans Unicode"/>
              </a:rPr>
              <a:t>There </a:t>
            </a:r>
            <a:r>
              <a:rPr lang="en-US" sz="3400" spc="25" dirty="0">
                <a:latin typeface="Lucida Sans Unicode"/>
                <a:cs typeface="Lucida Sans Unicode"/>
              </a:rPr>
              <a:t>are </a:t>
            </a:r>
            <a:r>
              <a:rPr lang="en-US" sz="3400" spc="30" dirty="0">
                <a:latin typeface="Lucida Sans Unicode"/>
                <a:cs typeface="Lucida Sans Unicode"/>
              </a:rPr>
              <a:t> </a:t>
            </a:r>
            <a:r>
              <a:rPr lang="en-US" sz="3400" spc="-15" dirty="0">
                <a:latin typeface="Lucida Sans Unicode"/>
                <a:cs typeface="Lucida Sans Unicode"/>
              </a:rPr>
              <a:t>numerous</a:t>
            </a:r>
            <a:r>
              <a:rPr lang="en-US" sz="3400" spc="-245" dirty="0">
                <a:latin typeface="Lucida Sans Unicode"/>
                <a:cs typeface="Lucida Sans Unicode"/>
              </a:rPr>
              <a:t> </a:t>
            </a:r>
            <a:r>
              <a:rPr lang="en-US" sz="3400" spc="40" dirty="0">
                <a:latin typeface="Lucida Sans Unicode"/>
                <a:cs typeface="Lucida Sans Unicode"/>
              </a:rPr>
              <a:t>ways</a:t>
            </a:r>
            <a:r>
              <a:rPr lang="en-US" sz="3400" spc="-240" dirty="0">
                <a:latin typeface="Lucida Sans Unicode"/>
                <a:cs typeface="Lucida Sans Unicode"/>
              </a:rPr>
              <a:t> </a:t>
            </a:r>
            <a:r>
              <a:rPr lang="en-US" sz="3400" spc="30" dirty="0">
                <a:latin typeface="Lucida Sans Unicode"/>
                <a:cs typeface="Lucida Sans Unicode"/>
              </a:rPr>
              <a:t>of</a:t>
            </a:r>
            <a:r>
              <a:rPr lang="en-US" sz="3400" spc="-240" dirty="0">
                <a:latin typeface="Lucida Sans Unicode"/>
                <a:cs typeface="Lucida Sans Unicode"/>
              </a:rPr>
              <a:t> </a:t>
            </a:r>
            <a:r>
              <a:rPr lang="en-US" sz="3400" spc="-80" dirty="0">
                <a:latin typeface="Lucida Sans Unicode"/>
                <a:cs typeface="Lucida Sans Unicode"/>
              </a:rPr>
              <a:t>managing</a:t>
            </a:r>
            <a:r>
              <a:rPr lang="en-US" sz="3400" spc="-240" dirty="0">
                <a:latin typeface="Lucida Sans Unicode"/>
                <a:cs typeface="Lucida Sans Unicode"/>
              </a:rPr>
              <a:t> </a:t>
            </a:r>
            <a:r>
              <a:rPr lang="en-US" sz="3400" spc="10" dirty="0">
                <a:latin typeface="Lucida Sans Unicode"/>
                <a:cs typeface="Lucida Sans Unicode"/>
              </a:rPr>
              <a:t>documentation,</a:t>
            </a:r>
            <a:r>
              <a:rPr lang="en-US" sz="3400" spc="-240" dirty="0">
                <a:latin typeface="Lucida Sans Unicode"/>
                <a:cs typeface="Lucida Sans Unicode"/>
              </a:rPr>
              <a:t> </a:t>
            </a:r>
            <a:r>
              <a:rPr lang="en-US" sz="3400" spc="5" dirty="0">
                <a:latin typeface="Lucida Sans Unicode"/>
                <a:cs typeface="Lucida Sans Unicode"/>
              </a:rPr>
              <a:t>from</a:t>
            </a:r>
            <a:r>
              <a:rPr lang="en-US" sz="3400" spc="-240" dirty="0">
                <a:latin typeface="Lucida Sans Unicode"/>
                <a:cs typeface="Lucida Sans Unicode"/>
              </a:rPr>
              <a:t> </a:t>
            </a:r>
            <a:r>
              <a:rPr lang="en-US" sz="3400" spc="-40" dirty="0">
                <a:latin typeface="Lucida Sans Unicode"/>
                <a:cs typeface="Lucida Sans Unicode"/>
              </a:rPr>
              <a:t>maintaining</a:t>
            </a:r>
            <a:r>
              <a:rPr lang="en-US" sz="3400" spc="-240" dirty="0">
                <a:latin typeface="Lucida Sans Unicode"/>
                <a:cs typeface="Lucida Sans Unicode"/>
              </a:rPr>
              <a:t> </a:t>
            </a:r>
            <a:r>
              <a:rPr lang="en-US" sz="3400" spc="15" dirty="0">
                <a:latin typeface="Lucida Sans Unicode"/>
                <a:cs typeface="Lucida Sans Unicode"/>
              </a:rPr>
              <a:t>hard</a:t>
            </a:r>
            <a:r>
              <a:rPr lang="en-US" sz="3400" spc="-240" dirty="0">
                <a:latin typeface="Lucida Sans Unicode"/>
                <a:cs typeface="Lucida Sans Unicode"/>
              </a:rPr>
              <a:t> </a:t>
            </a:r>
            <a:r>
              <a:rPr lang="en-US" sz="3400" spc="20" dirty="0">
                <a:latin typeface="Lucida Sans Unicode"/>
                <a:cs typeface="Lucida Sans Unicode"/>
              </a:rPr>
              <a:t>copies</a:t>
            </a:r>
            <a:r>
              <a:rPr lang="en-US" sz="3400" spc="-240" dirty="0">
                <a:latin typeface="Lucida Sans Unicode"/>
                <a:cs typeface="Lucida Sans Unicode"/>
              </a:rPr>
              <a:t> </a:t>
            </a:r>
            <a:r>
              <a:rPr lang="en-US" sz="3400" spc="65" dirty="0">
                <a:latin typeface="Lucida Sans Unicode"/>
                <a:cs typeface="Lucida Sans Unicode"/>
              </a:rPr>
              <a:t>to</a:t>
            </a:r>
            <a:r>
              <a:rPr lang="en-US" sz="3400" spc="-245" dirty="0">
                <a:latin typeface="Lucida Sans Unicode"/>
                <a:cs typeface="Lucida Sans Unicode"/>
              </a:rPr>
              <a:t> </a:t>
            </a:r>
            <a:r>
              <a:rPr lang="en-US" sz="3400" spc="-35" dirty="0">
                <a:latin typeface="Lucida Sans Unicode"/>
                <a:cs typeface="Lucida Sans Unicode"/>
              </a:rPr>
              <a:t>saving </a:t>
            </a:r>
            <a:r>
              <a:rPr lang="en-US" sz="3400" spc="-1060" dirty="0">
                <a:latin typeface="Lucida Sans Unicode"/>
                <a:cs typeface="Lucida Sans Unicode"/>
              </a:rPr>
              <a:t> </a:t>
            </a:r>
            <a:r>
              <a:rPr lang="en-US" sz="3400" spc="25" dirty="0">
                <a:latin typeface="Lucida Sans Unicode"/>
                <a:cs typeface="Lucida Sans Unicode"/>
              </a:rPr>
              <a:t>scanned</a:t>
            </a:r>
            <a:r>
              <a:rPr lang="en-US" sz="3400" spc="-245" dirty="0">
                <a:latin typeface="Lucida Sans Unicode"/>
                <a:cs typeface="Lucida Sans Unicode"/>
              </a:rPr>
              <a:t> </a:t>
            </a:r>
            <a:r>
              <a:rPr lang="en-US" sz="3400" dirty="0">
                <a:latin typeface="Lucida Sans Unicode"/>
                <a:cs typeface="Lucida Sans Unicode"/>
              </a:rPr>
              <a:t>files</a:t>
            </a:r>
            <a:r>
              <a:rPr lang="en-US" sz="3400" spc="-245" dirty="0">
                <a:latin typeface="Lucida Sans Unicode"/>
                <a:cs typeface="Lucida Sans Unicode"/>
              </a:rPr>
              <a:t> </a:t>
            </a:r>
            <a:r>
              <a:rPr lang="en-US" sz="3400" spc="15" dirty="0">
                <a:latin typeface="Lucida Sans Unicode"/>
                <a:cs typeface="Lucida Sans Unicode"/>
              </a:rPr>
              <a:t>or</a:t>
            </a:r>
            <a:r>
              <a:rPr lang="en-US" sz="3400" spc="-245" dirty="0">
                <a:latin typeface="Lucida Sans Unicode"/>
                <a:cs typeface="Lucida Sans Unicode"/>
              </a:rPr>
              <a:t> </a:t>
            </a:r>
            <a:r>
              <a:rPr lang="en-US" sz="3400" spc="-30" dirty="0">
                <a:latin typeface="Lucida Sans Unicode"/>
                <a:cs typeface="Lucida Sans Unicode"/>
              </a:rPr>
              <a:t>opting</a:t>
            </a:r>
            <a:r>
              <a:rPr lang="en-US" sz="3400" spc="-245" dirty="0">
                <a:latin typeface="Lucida Sans Unicode"/>
                <a:cs typeface="Lucida Sans Unicode"/>
              </a:rPr>
              <a:t> </a:t>
            </a:r>
            <a:r>
              <a:rPr lang="en-US" sz="3400" spc="25" dirty="0">
                <a:latin typeface="Lucida Sans Unicode"/>
                <a:cs typeface="Lucida Sans Unicode"/>
              </a:rPr>
              <a:t>for</a:t>
            </a:r>
            <a:r>
              <a:rPr lang="en-US" sz="3400" spc="-245" dirty="0">
                <a:latin typeface="Lucida Sans Unicode"/>
                <a:cs typeface="Lucida Sans Unicode"/>
              </a:rPr>
              <a:t> </a:t>
            </a:r>
            <a:r>
              <a:rPr lang="en-US" sz="3400" spc="30" dirty="0">
                <a:latin typeface="Lucida Sans Unicode"/>
                <a:cs typeface="Lucida Sans Unicode"/>
              </a:rPr>
              <a:t>software</a:t>
            </a:r>
            <a:r>
              <a:rPr lang="en-US" sz="3400" spc="-245" dirty="0">
                <a:latin typeface="Lucida Sans Unicode"/>
                <a:cs typeface="Lucida Sans Unicode"/>
              </a:rPr>
              <a:t> </a:t>
            </a:r>
            <a:r>
              <a:rPr lang="en-US" sz="3400" spc="-10" dirty="0">
                <a:latin typeface="Lucida Sans Unicode"/>
                <a:cs typeface="Lucida Sans Unicode"/>
              </a:rPr>
              <a:t>assistance.</a:t>
            </a:r>
            <a:endParaRPr lang="en-US" sz="34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"/>
            <a:ext cx="18288000" cy="10287000"/>
            <a:chOff x="0" y="1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71469" y="1015971"/>
              <a:ext cx="156408" cy="15640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71469" y="2863543"/>
              <a:ext cx="156408" cy="156407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71469" y="4095258"/>
              <a:ext cx="156408" cy="156407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71469" y="5942830"/>
              <a:ext cx="156408" cy="156407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740625" y="710651"/>
            <a:ext cx="17553940" cy="682212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17100"/>
              </a:lnSpc>
              <a:spcBef>
                <a:spcPts val="90"/>
              </a:spcBef>
            </a:pPr>
            <a:r>
              <a:rPr sz="3450" spc="60" dirty="0">
                <a:latin typeface="Lucida Sans Unicode"/>
                <a:cs typeface="Lucida Sans Unicode"/>
              </a:rPr>
              <a:t>Office</a:t>
            </a:r>
            <a:r>
              <a:rPr sz="3450" spc="-240" dirty="0">
                <a:latin typeface="Lucida Sans Unicode"/>
                <a:cs typeface="Lucida Sans Unicode"/>
              </a:rPr>
              <a:t> </a:t>
            </a:r>
            <a:r>
              <a:rPr sz="3450" spc="30" dirty="0">
                <a:latin typeface="Lucida Sans Unicode"/>
                <a:cs typeface="Lucida Sans Unicode"/>
              </a:rPr>
              <a:t>Management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-45" dirty="0">
                <a:latin typeface="Lucida Sans Unicode"/>
                <a:cs typeface="Lucida Sans Unicode"/>
              </a:rPr>
              <a:t>is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35" dirty="0">
                <a:latin typeface="Lucida Sans Unicode"/>
                <a:cs typeface="Lucida Sans Unicode"/>
              </a:rPr>
              <a:t>a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-10" dirty="0">
                <a:latin typeface="Lucida Sans Unicode"/>
                <a:cs typeface="Lucida Sans Unicode"/>
              </a:rPr>
              <a:t>major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55" dirty="0">
                <a:latin typeface="Lucida Sans Unicode"/>
                <a:cs typeface="Lucida Sans Unicode"/>
              </a:rPr>
              <a:t>constituent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-25" dirty="0">
                <a:latin typeface="Lucida Sans Unicode"/>
                <a:cs typeface="Lucida Sans Unicode"/>
              </a:rPr>
              <a:t>in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75" dirty="0">
                <a:latin typeface="Lucida Sans Unicode"/>
                <a:cs typeface="Lucida Sans Unicode"/>
              </a:rPr>
              <a:t>the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5" dirty="0">
                <a:latin typeface="Lucida Sans Unicode"/>
                <a:cs typeface="Lucida Sans Unicode"/>
              </a:rPr>
              <a:t>functioning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50" dirty="0">
                <a:latin typeface="Lucida Sans Unicode"/>
                <a:cs typeface="Lucida Sans Unicode"/>
              </a:rPr>
              <a:t>of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110" dirty="0">
                <a:latin typeface="Lucida Sans Unicode"/>
                <a:cs typeface="Lucida Sans Unicode"/>
              </a:rPr>
              <a:t>every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20" dirty="0">
                <a:latin typeface="Lucida Sans Unicode"/>
                <a:cs typeface="Lucida Sans Unicode"/>
              </a:rPr>
              <a:t>enterprise.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95" dirty="0">
                <a:latin typeface="Lucida Sans Unicode"/>
                <a:cs typeface="Lucida Sans Unicode"/>
              </a:rPr>
              <a:t>It </a:t>
            </a:r>
            <a:r>
              <a:rPr sz="3450" spc="-1075" dirty="0">
                <a:latin typeface="Lucida Sans Unicode"/>
                <a:cs typeface="Lucida Sans Unicode"/>
              </a:rPr>
              <a:t> </a:t>
            </a:r>
            <a:r>
              <a:rPr sz="3450" spc="30" dirty="0">
                <a:latin typeface="Lucida Sans Unicode"/>
                <a:cs typeface="Lucida Sans Unicode"/>
              </a:rPr>
              <a:t>includes </a:t>
            </a:r>
            <a:r>
              <a:rPr sz="3450" spc="25" dirty="0">
                <a:latin typeface="Lucida Sans Unicode"/>
                <a:cs typeface="Lucida Sans Unicode"/>
              </a:rPr>
              <a:t>all </a:t>
            </a:r>
            <a:r>
              <a:rPr sz="3450" spc="60" dirty="0">
                <a:latin typeface="Lucida Sans Unicode"/>
                <a:cs typeface="Lucida Sans Unicode"/>
              </a:rPr>
              <a:t>aspects </a:t>
            </a:r>
            <a:r>
              <a:rPr sz="3450" spc="-60" dirty="0">
                <a:latin typeface="Lucida Sans Unicode"/>
                <a:cs typeface="Lucida Sans Unicode"/>
              </a:rPr>
              <a:t>like </a:t>
            </a:r>
            <a:r>
              <a:rPr sz="3450" spc="-35" dirty="0">
                <a:latin typeface="Lucida Sans Unicode"/>
                <a:cs typeface="Lucida Sans Unicode"/>
              </a:rPr>
              <a:t>planning, </a:t>
            </a:r>
            <a:r>
              <a:rPr sz="3450" spc="30" dirty="0">
                <a:latin typeface="Lucida Sans Unicode"/>
                <a:cs typeface="Lucida Sans Unicode"/>
              </a:rPr>
              <a:t>documentation, </a:t>
            </a:r>
            <a:r>
              <a:rPr sz="3450" spc="35" dirty="0">
                <a:latin typeface="Lucida Sans Unicode"/>
                <a:cs typeface="Lucida Sans Unicode"/>
              </a:rPr>
              <a:t>coordination </a:t>
            </a:r>
            <a:r>
              <a:rPr sz="3450" spc="40" dirty="0">
                <a:latin typeface="Lucida Sans Unicode"/>
                <a:cs typeface="Lucida Sans Unicode"/>
              </a:rPr>
              <a:t>and maintenance </a:t>
            </a:r>
            <a:r>
              <a:rPr sz="3450" spc="-1080" dirty="0">
                <a:latin typeface="Lucida Sans Unicode"/>
                <a:cs typeface="Lucida Sans Unicode"/>
              </a:rPr>
              <a:t> </a:t>
            </a:r>
            <a:r>
              <a:rPr sz="3450" spc="50" dirty="0">
                <a:latin typeface="Lucida Sans Unicode"/>
                <a:cs typeface="Lucida Sans Unicode"/>
              </a:rPr>
              <a:t>of</a:t>
            </a:r>
            <a:r>
              <a:rPr sz="3450" spc="-245" dirty="0">
                <a:latin typeface="Lucida Sans Unicode"/>
                <a:cs typeface="Lucida Sans Unicode"/>
              </a:rPr>
              <a:t> </a:t>
            </a:r>
            <a:r>
              <a:rPr sz="3450" spc="55" dirty="0">
                <a:latin typeface="Lucida Sans Unicode"/>
                <a:cs typeface="Lucida Sans Unicode"/>
              </a:rPr>
              <a:t>office</a:t>
            </a:r>
            <a:r>
              <a:rPr sz="3450" spc="-240" dirty="0">
                <a:latin typeface="Lucida Sans Unicode"/>
                <a:cs typeface="Lucida Sans Unicode"/>
              </a:rPr>
              <a:t> </a:t>
            </a:r>
            <a:r>
              <a:rPr sz="3450" spc="55" dirty="0">
                <a:latin typeface="Lucida Sans Unicode"/>
                <a:cs typeface="Lucida Sans Unicode"/>
              </a:rPr>
              <a:t>records</a:t>
            </a:r>
            <a:r>
              <a:rPr sz="3450" spc="-240" dirty="0">
                <a:latin typeface="Lucida Sans Unicode"/>
                <a:cs typeface="Lucida Sans Unicode"/>
              </a:rPr>
              <a:t> </a:t>
            </a:r>
            <a:r>
              <a:rPr sz="3450" spc="40" dirty="0">
                <a:latin typeface="Lucida Sans Unicode"/>
                <a:cs typeface="Lucida Sans Unicode"/>
              </a:rPr>
              <a:t>and</a:t>
            </a:r>
            <a:r>
              <a:rPr sz="3450" spc="-240" dirty="0">
                <a:latin typeface="Lucida Sans Unicode"/>
                <a:cs typeface="Lucida Sans Unicode"/>
              </a:rPr>
              <a:t> </a:t>
            </a:r>
            <a:r>
              <a:rPr sz="3450" spc="30" dirty="0">
                <a:latin typeface="Lucida Sans Unicode"/>
                <a:cs typeface="Lucida Sans Unicode"/>
              </a:rPr>
              <a:t>employees.</a:t>
            </a:r>
            <a:endParaRPr sz="3450" dirty="0">
              <a:latin typeface="Lucida Sans Unicode"/>
              <a:cs typeface="Lucida Sans Unicode"/>
            </a:endParaRPr>
          </a:p>
          <a:p>
            <a:pPr marL="12700" marR="1814830" indent="108585">
              <a:lnSpc>
                <a:spcPct val="117100"/>
              </a:lnSpc>
              <a:spcBef>
                <a:spcPts val="5"/>
              </a:spcBef>
            </a:pPr>
            <a:r>
              <a:rPr sz="3450" spc="5" dirty="0">
                <a:latin typeface="Lucida Sans Unicode"/>
                <a:cs typeface="Lucida Sans Unicode"/>
              </a:rPr>
              <a:t>Depending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25" dirty="0">
                <a:latin typeface="Lucida Sans Unicode"/>
                <a:cs typeface="Lucida Sans Unicode"/>
              </a:rPr>
              <a:t>upon</a:t>
            </a:r>
            <a:r>
              <a:rPr sz="3450" spc="-229" dirty="0">
                <a:latin typeface="Lucida Sans Unicode"/>
                <a:cs typeface="Lucida Sans Unicode"/>
              </a:rPr>
              <a:t> </a:t>
            </a:r>
            <a:r>
              <a:rPr sz="3450" spc="75" dirty="0">
                <a:latin typeface="Lucida Sans Unicode"/>
                <a:cs typeface="Lucida Sans Unicode"/>
              </a:rPr>
              <a:t>the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-65" dirty="0">
                <a:latin typeface="Lucida Sans Unicode"/>
                <a:cs typeface="Lucida Sans Unicode"/>
              </a:rPr>
              <a:t>kind</a:t>
            </a:r>
            <a:r>
              <a:rPr sz="3450" spc="-229" dirty="0">
                <a:latin typeface="Lucida Sans Unicode"/>
                <a:cs typeface="Lucida Sans Unicode"/>
              </a:rPr>
              <a:t> </a:t>
            </a:r>
            <a:r>
              <a:rPr sz="3450" spc="50" dirty="0">
                <a:latin typeface="Lucida Sans Unicode"/>
                <a:cs typeface="Lucida Sans Unicode"/>
              </a:rPr>
              <a:t>of</a:t>
            </a:r>
            <a:r>
              <a:rPr sz="3450" spc="-229" dirty="0">
                <a:latin typeface="Lucida Sans Unicode"/>
                <a:cs typeface="Lucida Sans Unicode"/>
              </a:rPr>
              <a:t> </a:t>
            </a:r>
            <a:r>
              <a:rPr sz="3450" spc="20" dirty="0">
                <a:latin typeface="Lucida Sans Unicode"/>
                <a:cs typeface="Lucida Sans Unicode"/>
              </a:rPr>
              <a:t>enterprise,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65" dirty="0">
                <a:latin typeface="Lucida Sans Unicode"/>
                <a:cs typeface="Lucida Sans Unicode"/>
              </a:rPr>
              <a:t>there</a:t>
            </a:r>
            <a:r>
              <a:rPr sz="3450" spc="-229" dirty="0">
                <a:latin typeface="Lucida Sans Unicode"/>
                <a:cs typeface="Lucida Sans Unicode"/>
              </a:rPr>
              <a:t> </a:t>
            </a:r>
            <a:r>
              <a:rPr sz="3450" spc="50" dirty="0">
                <a:latin typeface="Lucida Sans Unicode"/>
                <a:cs typeface="Lucida Sans Unicode"/>
              </a:rPr>
              <a:t>are</a:t>
            </a:r>
            <a:r>
              <a:rPr sz="3450" spc="-229" dirty="0">
                <a:latin typeface="Lucida Sans Unicode"/>
                <a:cs typeface="Lucida Sans Unicode"/>
              </a:rPr>
              <a:t> </a:t>
            </a:r>
            <a:r>
              <a:rPr sz="3450" spc="50" dirty="0">
                <a:latin typeface="Lucida Sans Unicode"/>
                <a:cs typeface="Lucida Sans Unicode"/>
              </a:rPr>
              <a:t>different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85" dirty="0">
                <a:latin typeface="Lucida Sans Unicode"/>
                <a:cs typeface="Lucida Sans Unicode"/>
              </a:rPr>
              <a:t>types</a:t>
            </a:r>
            <a:r>
              <a:rPr sz="3450" spc="-229" dirty="0">
                <a:latin typeface="Lucida Sans Unicode"/>
                <a:cs typeface="Lucida Sans Unicode"/>
              </a:rPr>
              <a:t> </a:t>
            </a:r>
            <a:r>
              <a:rPr sz="3450" spc="50" dirty="0">
                <a:latin typeface="Lucida Sans Unicode"/>
                <a:cs typeface="Lucida Sans Unicode"/>
              </a:rPr>
              <a:t>of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55" dirty="0">
                <a:latin typeface="Lucida Sans Unicode"/>
                <a:cs typeface="Lucida Sans Unicode"/>
              </a:rPr>
              <a:t>office </a:t>
            </a:r>
            <a:r>
              <a:rPr sz="3450" spc="-1075" dirty="0">
                <a:latin typeface="Lucida Sans Unicode"/>
                <a:cs typeface="Lucida Sans Unicode"/>
              </a:rPr>
              <a:t> </a:t>
            </a:r>
            <a:r>
              <a:rPr sz="3450" spc="10" dirty="0">
                <a:latin typeface="Lucida Sans Unicode"/>
                <a:cs typeface="Lucida Sans Unicode"/>
              </a:rPr>
              <a:t>management</a:t>
            </a:r>
            <a:r>
              <a:rPr sz="3450" spc="-245" dirty="0">
                <a:latin typeface="Lucida Sans Unicode"/>
                <a:cs typeface="Lucida Sans Unicode"/>
              </a:rPr>
              <a:t> </a:t>
            </a:r>
            <a:r>
              <a:rPr sz="3450" spc="15" dirty="0">
                <a:latin typeface="Lucida Sans Unicode"/>
                <a:cs typeface="Lucida Sans Unicode"/>
              </a:rPr>
              <a:t>system.</a:t>
            </a:r>
            <a:endParaRPr sz="3450" dirty="0">
              <a:latin typeface="Lucida Sans Unicode"/>
              <a:cs typeface="Lucida Sans Unicode"/>
            </a:endParaRPr>
          </a:p>
          <a:p>
            <a:pPr marL="12700" marR="240665">
              <a:lnSpc>
                <a:spcPct val="117100"/>
              </a:lnSpc>
            </a:pPr>
            <a:r>
              <a:rPr sz="3450" spc="-20" dirty="0">
                <a:latin typeface="Lucida Sans Unicode"/>
                <a:cs typeface="Lucida Sans Unicode"/>
              </a:rPr>
              <a:t>The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35" dirty="0">
                <a:latin typeface="Lucida Sans Unicode"/>
                <a:cs typeface="Lucida Sans Unicode"/>
              </a:rPr>
              <a:t>basic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25" dirty="0">
                <a:latin typeface="Lucida Sans Unicode"/>
                <a:cs typeface="Lucida Sans Unicode"/>
              </a:rPr>
              <a:t>idea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30" dirty="0">
                <a:latin typeface="Lucida Sans Unicode"/>
                <a:cs typeface="Lucida Sans Unicode"/>
              </a:rPr>
              <a:t>behind</a:t>
            </a:r>
            <a:r>
              <a:rPr sz="3450" spc="-229" dirty="0">
                <a:latin typeface="Lucida Sans Unicode"/>
                <a:cs typeface="Lucida Sans Unicode"/>
              </a:rPr>
              <a:t> </a:t>
            </a:r>
            <a:r>
              <a:rPr sz="3450" spc="-60" dirty="0">
                <a:latin typeface="Lucida Sans Unicode"/>
                <a:cs typeface="Lucida Sans Unicode"/>
              </a:rPr>
              <a:t>managing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25" dirty="0">
                <a:latin typeface="Lucida Sans Unicode"/>
                <a:cs typeface="Lucida Sans Unicode"/>
              </a:rPr>
              <a:t>an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55" dirty="0">
                <a:latin typeface="Lucida Sans Unicode"/>
                <a:cs typeface="Lucida Sans Unicode"/>
              </a:rPr>
              <a:t>office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-45" dirty="0">
                <a:latin typeface="Lucida Sans Unicode"/>
                <a:cs typeface="Lucida Sans Unicode"/>
              </a:rPr>
              <a:t>is</a:t>
            </a:r>
            <a:r>
              <a:rPr sz="3450" spc="-229" dirty="0">
                <a:latin typeface="Lucida Sans Unicode"/>
                <a:cs typeface="Lucida Sans Unicode"/>
              </a:rPr>
              <a:t> </a:t>
            </a:r>
            <a:r>
              <a:rPr sz="3450" spc="85" dirty="0">
                <a:latin typeface="Lucida Sans Unicode"/>
                <a:cs typeface="Lucida Sans Unicode"/>
              </a:rPr>
              <a:t>to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25" dirty="0">
                <a:latin typeface="Lucida Sans Unicode"/>
                <a:cs typeface="Lucida Sans Unicode"/>
              </a:rPr>
              <a:t>ensure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80" dirty="0">
                <a:latin typeface="Lucida Sans Unicode"/>
                <a:cs typeface="Lucida Sans Unicode"/>
              </a:rPr>
              <a:t>that</a:t>
            </a:r>
            <a:r>
              <a:rPr sz="3450" spc="-229" dirty="0">
                <a:latin typeface="Lucida Sans Unicode"/>
                <a:cs typeface="Lucida Sans Unicode"/>
              </a:rPr>
              <a:t> </a:t>
            </a:r>
            <a:r>
              <a:rPr sz="3450" spc="65" dirty="0">
                <a:latin typeface="Lucida Sans Unicode"/>
                <a:cs typeface="Lucida Sans Unicode"/>
              </a:rPr>
              <a:t>there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-45" dirty="0">
                <a:latin typeface="Lucida Sans Unicode"/>
                <a:cs typeface="Lucida Sans Unicode"/>
              </a:rPr>
              <a:t>is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50" dirty="0">
                <a:latin typeface="Lucida Sans Unicode"/>
                <a:cs typeface="Lucida Sans Unicode"/>
              </a:rPr>
              <a:t>proper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60" dirty="0">
                <a:latin typeface="Lucida Sans Unicode"/>
                <a:cs typeface="Lucida Sans Unicode"/>
              </a:rPr>
              <a:t>control </a:t>
            </a:r>
            <a:r>
              <a:rPr sz="3450" spc="-1075" dirty="0">
                <a:latin typeface="Lucida Sans Unicode"/>
                <a:cs typeface="Lucida Sans Unicode"/>
              </a:rPr>
              <a:t> </a:t>
            </a:r>
            <a:r>
              <a:rPr sz="3450" spc="85" dirty="0">
                <a:latin typeface="Lucida Sans Unicode"/>
                <a:cs typeface="Lucida Sans Unicode"/>
              </a:rPr>
              <a:t>over </a:t>
            </a:r>
            <a:r>
              <a:rPr sz="3450" spc="110" dirty="0">
                <a:latin typeface="Lucida Sans Unicode"/>
                <a:cs typeface="Lucida Sans Unicode"/>
              </a:rPr>
              <a:t>every </a:t>
            </a:r>
            <a:r>
              <a:rPr sz="3450" spc="55" dirty="0">
                <a:latin typeface="Lucida Sans Unicode"/>
                <a:cs typeface="Lucida Sans Unicode"/>
              </a:rPr>
              <a:t>element </a:t>
            </a:r>
            <a:r>
              <a:rPr sz="3450" spc="50" dirty="0">
                <a:latin typeface="Lucida Sans Unicode"/>
                <a:cs typeface="Lucida Sans Unicode"/>
              </a:rPr>
              <a:t>of </a:t>
            </a:r>
            <a:r>
              <a:rPr sz="3450" spc="75" dirty="0">
                <a:latin typeface="Lucida Sans Unicode"/>
                <a:cs typeface="Lucida Sans Unicode"/>
              </a:rPr>
              <a:t>the </a:t>
            </a:r>
            <a:r>
              <a:rPr sz="3450" spc="-35" dirty="0">
                <a:latin typeface="Lucida Sans Unicode"/>
                <a:cs typeface="Lucida Sans Unicode"/>
              </a:rPr>
              <a:t>work </a:t>
            </a:r>
            <a:r>
              <a:rPr sz="3450" spc="60" dirty="0">
                <a:latin typeface="Lucida Sans Unicode"/>
                <a:cs typeface="Lucida Sans Unicode"/>
              </a:rPr>
              <a:t>space </a:t>
            </a:r>
            <a:r>
              <a:rPr sz="3450" spc="-25" dirty="0">
                <a:latin typeface="Lucida Sans Unicode"/>
                <a:cs typeface="Lucida Sans Unicode"/>
              </a:rPr>
              <a:t>in </a:t>
            </a:r>
            <a:r>
              <a:rPr sz="3450" spc="50" dirty="0">
                <a:latin typeface="Lucida Sans Unicode"/>
                <a:cs typeface="Lucida Sans Unicode"/>
              </a:rPr>
              <a:t>order </a:t>
            </a:r>
            <a:r>
              <a:rPr sz="3450" spc="85" dirty="0">
                <a:latin typeface="Lucida Sans Unicode"/>
                <a:cs typeface="Lucida Sans Unicode"/>
              </a:rPr>
              <a:t>to </a:t>
            </a:r>
            <a:r>
              <a:rPr sz="3450" spc="55" dirty="0">
                <a:latin typeface="Lucida Sans Unicode"/>
                <a:cs typeface="Lucida Sans Unicode"/>
              </a:rPr>
              <a:t>enhance </a:t>
            </a:r>
            <a:r>
              <a:rPr sz="3450" spc="75" dirty="0">
                <a:latin typeface="Lucida Sans Unicode"/>
                <a:cs typeface="Lucida Sans Unicode"/>
              </a:rPr>
              <a:t>the </a:t>
            </a:r>
            <a:r>
              <a:rPr sz="3450" spc="60" dirty="0">
                <a:latin typeface="Lucida Sans Unicode"/>
                <a:cs typeface="Lucida Sans Unicode"/>
              </a:rPr>
              <a:t>proficiency </a:t>
            </a:r>
            <a:r>
              <a:rPr sz="3450" spc="40" dirty="0">
                <a:latin typeface="Lucida Sans Unicode"/>
                <a:cs typeface="Lucida Sans Unicode"/>
              </a:rPr>
              <a:t>and </a:t>
            </a:r>
            <a:r>
              <a:rPr sz="3450" spc="45" dirty="0">
                <a:latin typeface="Lucida Sans Unicode"/>
                <a:cs typeface="Lucida Sans Unicode"/>
              </a:rPr>
              <a:t> </a:t>
            </a:r>
            <a:r>
              <a:rPr sz="3450" spc="70" dirty="0">
                <a:latin typeface="Lucida Sans Unicode"/>
                <a:cs typeface="Lucida Sans Unicode"/>
              </a:rPr>
              <a:t>productivity</a:t>
            </a:r>
            <a:r>
              <a:rPr sz="3450" spc="-245" dirty="0">
                <a:latin typeface="Lucida Sans Unicode"/>
                <a:cs typeface="Lucida Sans Unicode"/>
              </a:rPr>
              <a:t> </a:t>
            </a:r>
            <a:r>
              <a:rPr sz="3450" spc="50" dirty="0">
                <a:latin typeface="Lucida Sans Unicode"/>
                <a:cs typeface="Lucida Sans Unicode"/>
              </a:rPr>
              <a:t>of</a:t>
            </a:r>
            <a:r>
              <a:rPr sz="3450" spc="-240" dirty="0">
                <a:latin typeface="Lucida Sans Unicode"/>
                <a:cs typeface="Lucida Sans Unicode"/>
              </a:rPr>
              <a:t> </a:t>
            </a:r>
            <a:r>
              <a:rPr sz="3450" spc="75" dirty="0">
                <a:latin typeface="Lucida Sans Unicode"/>
                <a:cs typeface="Lucida Sans Unicode"/>
              </a:rPr>
              <a:t>the</a:t>
            </a:r>
            <a:r>
              <a:rPr sz="3450" spc="-240" dirty="0">
                <a:latin typeface="Lucida Sans Unicode"/>
                <a:cs typeface="Lucida Sans Unicode"/>
              </a:rPr>
              <a:t> </a:t>
            </a:r>
            <a:r>
              <a:rPr sz="3450" spc="-45" dirty="0">
                <a:latin typeface="Lucida Sans Unicode"/>
                <a:cs typeface="Lucida Sans Unicode"/>
              </a:rPr>
              <a:t>organization.</a:t>
            </a:r>
            <a:endParaRPr sz="3450" dirty="0">
              <a:latin typeface="Lucida Sans Unicode"/>
              <a:cs typeface="Lucida Sans Unicode"/>
            </a:endParaRPr>
          </a:p>
          <a:p>
            <a:pPr marL="12700" marR="31750">
              <a:lnSpc>
                <a:spcPct val="117100"/>
              </a:lnSpc>
            </a:pPr>
            <a:r>
              <a:rPr sz="3450" spc="35" dirty="0">
                <a:latin typeface="Lucida Sans Unicode"/>
                <a:cs typeface="Lucida Sans Unicode"/>
              </a:rPr>
              <a:t>In </a:t>
            </a:r>
            <a:r>
              <a:rPr sz="3450" spc="15" dirty="0">
                <a:latin typeface="Lucida Sans Unicode"/>
                <a:cs typeface="Lucida Sans Unicode"/>
              </a:rPr>
              <a:t>this </a:t>
            </a:r>
            <a:r>
              <a:rPr sz="3450" spc="55" dirty="0">
                <a:latin typeface="Lucida Sans Unicode"/>
                <a:cs typeface="Lucida Sans Unicode"/>
              </a:rPr>
              <a:t>project </a:t>
            </a:r>
            <a:r>
              <a:rPr sz="3450" spc="75" dirty="0">
                <a:latin typeface="Lucida Sans Unicode"/>
                <a:cs typeface="Lucida Sans Unicode"/>
              </a:rPr>
              <a:t>we </a:t>
            </a:r>
            <a:r>
              <a:rPr sz="3450" spc="80" dirty="0">
                <a:latin typeface="Lucida Sans Unicode"/>
                <a:cs typeface="Lucida Sans Unicode"/>
              </a:rPr>
              <a:t>have </a:t>
            </a:r>
            <a:r>
              <a:rPr sz="3450" spc="25" dirty="0">
                <a:latin typeface="Lucida Sans Unicode"/>
                <a:cs typeface="Lucida Sans Unicode"/>
              </a:rPr>
              <a:t>used </a:t>
            </a:r>
            <a:r>
              <a:rPr sz="3450" spc="-280" dirty="0">
                <a:latin typeface="Verdana"/>
                <a:cs typeface="Verdana"/>
              </a:rPr>
              <a:t>CISCO</a:t>
            </a:r>
            <a:r>
              <a:rPr sz="3450" b="1" spc="-280" dirty="0">
                <a:latin typeface="Verdana"/>
                <a:cs typeface="Verdana"/>
              </a:rPr>
              <a:t> </a:t>
            </a:r>
            <a:r>
              <a:rPr sz="3450" spc="30" dirty="0">
                <a:latin typeface="Lucida Sans Unicode"/>
                <a:cs typeface="Lucida Sans Unicode"/>
              </a:rPr>
              <a:t>packet </a:t>
            </a:r>
            <a:r>
              <a:rPr sz="3450" spc="80" dirty="0">
                <a:latin typeface="Lucida Sans Unicode"/>
                <a:cs typeface="Lucida Sans Unicode"/>
              </a:rPr>
              <a:t>tracer </a:t>
            </a:r>
            <a:r>
              <a:rPr lang="en-US" sz="3450" spc="-25" dirty="0">
                <a:latin typeface="Lucida Sans Unicode"/>
                <a:cs typeface="Lucida Sans Unicode"/>
              </a:rPr>
              <a:t>with 5</a:t>
            </a:r>
            <a:r>
              <a:rPr sz="3450" spc="-35" dirty="0">
                <a:latin typeface="Lucida Sans Unicode"/>
                <a:cs typeface="Lucida Sans Unicode"/>
              </a:rPr>
              <a:t> </a:t>
            </a:r>
            <a:r>
              <a:rPr sz="3450" spc="50" dirty="0">
                <a:latin typeface="Lucida Sans Unicode"/>
                <a:cs typeface="Lucida Sans Unicode"/>
              </a:rPr>
              <a:t>attributes </a:t>
            </a:r>
            <a:r>
              <a:rPr sz="3450" spc="40" dirty="0">
                <a:latin typeface="Lucida Sans Unicode"/>
                <a:cs typeface="Lucida Sans Unicode"/>
              </a:rPr>
              <a:t>and </a:t>
            </a:r>
            <a:r>
              <a:rPr sz="3450" spc="45" dirty="0">
                <a:latin typeface="Lucida Sans Unicode"/>
                <a:cs typeface="Lucida Sans Unicode"/>
              </a:rPr>
              <a:t> </a:t>
            </a:r>
            <a:r>
              <a:rPr sz="3450" spc="80" dirty="0">
                <a:latin typeface="Lucida Sans Unicode"/>
                <a:cs typeface="Lucida Sans Unicode"/>
              </a:rPr>
              <a:t>connected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50" dirty="0">
                <a:latin typeface="Lucida Sans Unicode"/>
                <a:cs typeface="Lucida Sans Unicode"/>
              </a:rPr>
              <a:t>them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40" dirty="0">
                <a:latin typeface="Lucida Sans Unicode"/>
                <a:cs typeface="Lucida Sans Unicode"/>
              </a:rPr>
              <a:t>with</a:t>
            </a:r>
            <a:r>
              <a:rPr sz="3450" spc="-229" dirty="0">
                <a:latin typeface="Lucida Sans Unicode"/>
                <a:cs typeface="Lucida Sans Unicode"/>
              </a:rPr>
              <a:t> </a:t>
            </a:r>
            <a:r>
              <a:rPr sz="3450" spc="-50" dirty="0">
                <a:latin typeface="Lucida Sans Unicode"/>
                <a:cs typeface="Lucida Sans Unicode"/>
              </a:rPr>
              <a:t>(3)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40" dirty="0">
                <a:latin typeface="Lucida Sans Unicode"/>
                <a:cs typeface="Lucida Sans Unicode"/>
              </a:rPr>
              <a:t>routers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20" dirty="0">
                <a:latin typeface="Lucida Sans Unicode"/>
                <a:cs typeface="Lucida Sans Unicode"/>
              </a:rPr>
              <a:t>(5)switches</a:t>
            </a:r>
            <a:r>
              <a:rPr sz="3450" spc="-229" dirty="0">
                <a:latin typeface="Lucida Sans Unicode"/>
                <a:cs typeface="Lucida Sans Unicode"/>
              </a:rPr>
              <a:t> </a:t>
            </a:r>
            <a:r>
              <a:rPr sz="3450" spc="40" dirty="0">
                <a:latin typeface="Lucida Sans Unicode"/>
                <a:cs typeface="Lucida Sans Unicode"/>
              </a:rPr>
              <a:t>and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80" dirty="0">
                <a:latin typeface="Lucida Sans Unicode"/>
                <a:cs typeface="Lucida Sans Unicode"/>
              </a:rPr>
              <a:t>connected</a:t>
            </a:r>
            <a:r>
              <a:rPr sz="3450" spc="-229" dirty="0">
                <a:latin typeface="Lucida Sans Unicode"/>
                <a:cs typeface="Lucida Sans Unicode"/>
              </a:rPr>
              <a:t> </a:t>
            </a:r>
            <a:r>
              <a:rPr sz="3450" spc="50" dirty="0">
                <a:latin typeface="Lucida Sans Unicode"/>
                <a:cs typeface="Lucida Sans Unicode"/>
              </a:rPr>
              <a:t>them</a:t>
            </a:r>
            <a:r>
              <a:rPr sz="3450" spc="-235" dirty="0">
                <a:latin typeface="Lucida Sans Unicode"/>
                <a:cs typeface="Lucida Sans Unicode"/>
              </a:rPr>
              <a:t> </a:t>
            </a:r>
            <a:r>
              <a:rPr sz="3450" spc="35" dirty="0">
                <a:latin typeface="Lucida Sans Unicode"/>
                <a:cs typeface="Lucida Sans Unicode"/>
              </a:rPr>
              <a:t>together</a:t>
            </a:r>
            <a:r>
              <a:rPr lang="en-US" sz="3450" spc="35" dirty="0">
                <a:latin typeface="Lucida Sans Unicode"/>
                <a:cs typeface="Lucida Sans Unicode"/>
              </a:rPr>
              <a:t>. This helps to easily share data.</a:t>
            </a:r>
            <a:endParaRPr sz="345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929" y="81311"/>
            <a:ext cx="18268315" cy="824293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sz="3300" b="1" spc="70" dirty="0">
                <a:latin typeface="Trebuchet MS"/>
                <a:cs typeface="Trebuchet MS"/>
              </a:rPr>
              <a:t>DESCRIPTION</a:t>
            </a:r>
            <a:r>
              <a:rPr sz="3300" b="1" spc="-50" dirty="0">
                <a:latin typeface="Trebuchet MS"/>
                <a:cs typeface="Trebuchet MS"/>
              </a:rPr>
              <a:t> </a:t>
            </a:r>
            <a:r>
              <a:rPr sz="3300" b="1" spc="75" dirty="0">
                <a:latin typeface="Trebuchet MS"/>
                <a:cs typeface="Trebuchet MS"/>
              </a:rPr>
              <a:t>OF</a:t>
            </a:r>
            <a:r>
              <a:rPr sz="3300" b="1" spc="-45" dirty="0">
                <a:latin typeface="Trebuchet MS"/>
                <a:cs typeface="Trebuchet MS"/>
              </a:rPr>
              <a:t> </a:t>
            </a:r>
            <a:r>
              <a:rPr sz="3300" b="1" spc="-55" dirty="0">
                <a:latin typeface="Trebuchet MS"/>
                <a:cs typeface="Trebuchet MS"/>
              </a:rPr>
              <a:t>OFFICE</a:t>
            </a:r>
            <a:r>
              <a:rPr sz="3300" b="1" spc="-45" dirty="0">
                <a:latin typeface="Trebuchet MS"/>
                <a:cs typeface="Trebuchet MS"/>
              </a:rPr>
              <a:t> </a:t>
            </a:r>
            <a:r>
              <a:rPr sz="3300" b="1" spc="105" dirty="0">
                <a:latin typeface="Trebuchet MS"/>
                <a:cs typeface="Trebuchet MS"/>
              </a:rPr>
              <a:t>M</a:t>
            </a:r>
            <a:r>
              <a:rPr lang="en-US" sz="3300" b="1" spc="105" dirty="0">
                <a:latin typeface="Trebuchet MS"/>
                <a:cs typeface="Trebuchet MS"/>
              </a:rPr>
              <a:t>A</a:t>
            </a:r>
            <a:r>
              <a:rPr sz="3300" b="1" spc="105" dirty="0">
                <a:latin typeface="Trebuchet MS"/>
                <a:cs typeface="Trebuchet MS"/>
              </a:rPr>
              <a:t>N</a:t>
            </a:r>
            <a:r>
              <a:rPr lang="en-US" sz="3300" b="1" spc="105" dirty="0">
                <a:latin typeface="Trebuchet MS"/>
                <a:cs typeface="Trebuchet MS"/>
              </a:rPr>
              <a:t>A</a:t>
            </a:r>
            <a:r>
              <a:rPr sz="3300" b="1" spc="105" dirty="0">
                <a:latin typeface="Trebuchet MS"/>
                <a:cs typeface="Trebuchet MS"/>
              </a:rPr>
              <a:t>GEMENT</a:t>
            </a:r>
            <a:r>
              <a:rPr sz="3300" b="1" spc="-50" dirty="0">
                <a:latin typeface="Trebuchet MS"/>
                <a:cs typeface="Trebuchet MS"/>
              </a:rPr>
              <a:t> </a:t>
            </a:r>
            <a:r>
              <a:rPr sz="3300" b="1" spc="20" dirty="0">
                <a:latin typeface="Trebuchet MS"/>
                <a:cs typeface="Trebuchet MS"/>
              </a:rPr>
              <a:t>SYSTEM</a:t>
            </a:r>
            <a:r>
              <a:rPr sz="3300" b="1" spc="-45" dirty="0">
                <a:latin typeface="Trebuchet MS"/>
                <a:cs typeface="Trebuchet MS"/>
              </a:rPr>
              <a:t> </a:t>
            </a:r>
            <a:r>
              <a:rPr sz="3300" b="1" spc="85" dirty="0">
                <a:latin typeface="Trebuchet MS"/>
                <a:cs typeface="Trebuchet MS"/>
              </a:rPr>
              <a:t>D</a:t>
            </a:r>
            <a:r>
              <a:rPr lang="en-US" sz="3300" b="1" spc="85" dirty="0">
                <a:latin typeface="Trebuchet MS"/>
                <a:cs typeface="Trebuchet MS"/>
              </a:rPr>
              <a:t>A</a:t>
            </a:r>
            <a:r>
              <a:rPr sz="3300" b="1" spc="85" dirty="0">
                <a:latin typeface="Trebuchet MS"/>
                <a:cs typeface="Trebuchet MS"/>
              </a:rPr>
              <a:t>T</a:t>
            </a:r>
            <a:r>
              <a:rPr lang="en-US" sz="3300" b="1" spc="85" dirty="0">
                <a:latin typeface="Trebuchet MS"/>
                <a:cs typeface="Trebuchet MS"/>
              </a:rPr>
              <a:t>A</a:t>
            </a:r>
            <a:r>
              <a:rPr sz="3300" b="1" spc="85" dirty="0">
                <a:latin typeface="Trebuchet MS"/>
                <a:cs typeface="Trebuchet MS"/>
              </a:rPr>
              <a:t>B</a:t>
            </a:r>
            <a:r>
              <a:rPr lang="en-US" sz="3300" b="1" spc="85" dirty="0">
                <a:latin typeface="Trebuchet MS"/>
                <a:cs typeface="Trebuchet MS"/>
              </a:rPr>
              <a:t>A</a:t>
            </a:r>
            <a:r>
              <a:rPr sz="3300" b="1" spc="85" dirty="0">
                <a:latin typeface="Trebuchet MS"/>
                <a:cs typeface="Trebuchet MS"/>
              </a:rPr>
              <a:t>SE:</a:t>
            </a:r>
            <a:endParaRPr sz="3300" dirty="0">
              <a:latin typeface="Trebuchet MS"/>
              <a:cs typeface="Trebuchet MS"/>
            </a:endParaRPr>
          </a:p>
          <a:p>
            <a:pPr marL="209550" marR="202565" indent="1054735">
              <a:lnSpc>
                <a:spcPct val="234100"/>
              </a:lnSpc>
              <a:spcBef>
                <a:spcPts val="440"/>
              </a:spcBef>
            </a:pPr>
            <a:r>
              <a:rPr sz="3300" spc="-20" dirty="0">
                <a:latin typeface="Lucida Sans Unicode"/>
                <a:cs typeface="Lucida Sans Unicode"/>
              </a:rPr>
              <a:t>The </a:t>
            </a:r>
            <a:r>
              <a:rPr sz="3300" spc="30" dirty="0">
                <a:latin typeface="Lucida Sans Unicode"/>
                <a:cs typeface="Lucida Sans Unicode"/>
              </a:rPr>
              <a:t>details </a:t>
            </a:r>
            <a:r>
              <a:rPr sz="3300" spc="45" dirty="0">
                <a:latin typeface="Lucida Sans Unicode"/>
                <a:cs typeface="Lucida Sans Unicode"/>
              </a:rPr>
              <a:t>of </a:t>
            </a:r>
            <a:r>
              <a:rPr sz="3300" spc="40" dirty="0">
                <a:latin typeface="Lucida Sans Unicode"/>
                <a:cs typeface="Lucida Sans Unicode"/>
              </a:rPr>
              <a:t>Offices </a:t>
            </a:r>
            <a:r>
              <a:rPr sz="3300" spc="-45" dirty="0">
                <a:latin typeface="Lucida Sans Unicode"/>
                <a:cs typeface="Lucida Sans Unicode"/>
              </a:rPr>
              <a:t>is </a:t>
            </a:r>
            <a:r>
              <a:rPr sz="3300" spc="45" dirty="0">
                <a:latin typeface="Lucida Sans Unicode"/>
                <a:cs typeface="Lucida Sans Unicode"/>
              </a:rPr>
              <a:t>store </a:t>
            </a:r>
            <a:r>
              <a:rPr sz="3300" spc="25" dirty="0">
                <a:latin typeface="Lucida Sans Unicode"/>
                <a:cs typeface="Lucida Sans Unicode"/>
              </a:rPr>
              <a:t>into </a:t>
            </a:r>
            <a:r>
              <a:rPr sz="3300" spc="70" dirty="0">
                <a:latin typeface="Lucida Sans Unicode"/>
                <a:cs typeface="Lucida Sans Unicode"/>
              </a:rPr>
              <a:t>the </a:t>
            </a:r>
            <a:r>
              <a:rPr sz="3300" spc="40" dirty="0">
                <a:latin typeface="Lucida Sans Unicode"/>
                <a:cs typeface="Lucida Sans Unicode"/>
              </a:rPr>
              <a:t>Offices </a:t>
            </a:r>
            <a:r>
              <a:rPr sz="3300" spc="45" dirty="0">
                <a:latin typeface="Lucida Sans Unicode"/>
                <a:cs typeface="Lucida Sans Unicode"/>
              </a:rPr>
              <a:t>tables </a:t>
            </a:r>
            <a:r>
              <a:rPr sz="3300" spc="65" dirty="0">
                <a:latin typeface="Lucida Sans Unicode"/>
                <a:cs typeface="Lucida Sans Unicode"/>
              </a:rPr>
              <a:t>respective </a:t>
            </a:r>
            <a:r>
              <a:rPr sz="3300" spc="35" dirty="0">
                <a:latin typeface="Lucida Sans Unicode"/>
                <a:cs typeface="Lucida Sans Unicode"/>
              </a:rPr>
              <a:t>with </a:t>
            </a:r>
            <a:r>
              <a:rPr sz="3300" spc="25" dirty="0">
                <a:latin typeface="Lucida Sans Unicode"/>
                <a:cs typeface="Lucida Sans Unicode"/>
              </a:rPr>
              <a:t>all </a:t>
            </a:r>
            <a:r>
              <a:rPr sz="3300" spc="45" dirty="0">
                <a:latin typeface="Lucida Sans Unicode"/>
                <a:cs typeface="Lucida Sans Unicode"/>
              </a:rPr>
              <a:t>tables </a:t>
            </a:r>
            <a:r>
              <a:rPr sz="3300" spc="50" dirty="0">
                <a:latin typeface="Lucida Sans Unicode"/>
                <a:cs typeface="Lucida Sans Unicode"/>
              </a:rPr>
              <a:t> </a:t>
            </a:r>
            <a:r>
              <a:rPr sz="3300" spc="105" dirty="0">
                <a:latin typeface="Lucida Sans Unicode"/>
                <a:cs typeface="Lucida Sans Unicode"/>
              </a:rPr>
              <a:t>Each</a:t>
            </a:r>
            <a:r>
              <a:rPr sz="3300" spc="-229" dirty="0">
                <a:latin typeface="Lucida Sans Unicode"/>
                <a:cs typeface="Lucida Sans Unicode"/>
              </a:rPr>
              <a:t> </a:t>
            </a:r>
            <a:r>
              <a:rPr sz="3300" spc="75" dirty="0">
                <a:latin typeface="Lucida Sans Unicode"/>
                <a:cs typeface="Lucida Sans Unicode"/>
              </a:rPr>
              <a:t>entity</a:t>
            </a:r>
            <a:r>
              <a:rPr sz="3300" spc="-225" dirty="0">
                <a:latin typeface="Lucida Sans Unicode"/>
                <a:cs typeface="Lucida Sans Unicode"/>
              </a:rPr>
              <a:t> </a:t>
            </a:r>
            <a:r>
              <a:rPr sz="3300" spc="-30" dirty="0">
                <a:latin typeface="Lucida Sans Unicode"/>
                <a:cs typeface="Lucida Sans Unicode"/>
              </a:rPr>
              <a:t>(Time</a:t>
            </a:r>
            <a:r>
              <a:rPr sz="3300" spc="-225" dirty="0">
                <a:latin typeface="Lucida Sans Unicode"/>
                <a:cs typeface="Lucida Sans Unicode"/>
              </a:rPr>
              <a:t> </a:t>
            </a:r>
            <a:r>
              <a:rPr sz="3300" spc="25" dirty="0">
                <a:latin typeface="Lucida Sans Unicode"/>
                <a:cs typeface="Lucida Sans Unicode"/>
              </a:rPr>
              <a:t>Entries,</a:t>
            </a:r>
            <a:r>
              <a:rPr sz="3300" spc="-229" dirty="0">
                <a:latin typeface="Lucida Sans Unicode"/>
                <a:cs typeface="Lucida Sans Unicode"/>
              </a:rPr>
              <a:t> </a:t>
            </a:r>
            <a:r>
              <a:rPr sz="3300" spc="25" dirty="0">
                <a:latin typeface="Lucida Sans Unicode"/>
                <a:cs typeface="Lucida Sans Unicode"/>
              </a:rPr>
              <a:t>Resources,</a:t>
            </a:r>
            <a:r>
              <a:rPr sz="3300" spc="-225" dirty="0">
                <a:latin typeface="Lucida Sans Unicode"/>
                <a:cs typeface="Lucida Sans Unicode"/>
              </a:rPr>
              <a:t> </a:t>
            </a:r>
            <a:r>
              <a:rPr sz="3300" spc="40" dirty="0">
                <a:latin typeface="Lucida Sans Unicode"/>
                <a:cs typeface="Lucida Sans Unicode"/>
              </a:rPr>
              <a:t>Attendance,</a:t>
            </a:r>
            <a:r>
              <a:rPr sz="3300" spc="-225" dirty="0">
                <a:latin typeface="Lucida Sans Unicode"/>
                <a:cs typeface="Lucida Sans Unicode"/>
              </a:rPr>
              <a:t> </a:t>
            </a:r>
            <a:r>
              <a:rPr sz="3300" spc="40" dirty="0">
                <a:latin typeface="Lucida Sans Unicode"/>
                <a:cs typeface="Lucida Sans Unicode"/>
              </a:rPr>
              <a:t>Employees,</a:t>
            </a:r>
            <a:r>
              <a:rPr sz="3300" spc="-229" dirty="0">
                <a:latin typeface="Lucida Sans Unicode"/>
                <a:cs typeface="Lucida Sans Unicode"/>
              </a:rPr>
              <a:t> </a:t>
            </a:r>
            <a:r>
              <a:rPr sz="3300" spc="40" dirty="0">
                <a:latin typeface="Lucida Sans Unicode"/>
                <a:cs typeface="Lucida Sans Unicode"/>
              </a:rPr>
              <a:t>Offices)</a:t>
            </a:r>
            <a:r>
              <a:rPr sz="3300" spc="-225" dirty="0">
                <a:latin typeface="Lucida Sans Unicode"/>
                <a:cs typeface="Lucida Sans Unicode"/>
              </a:rPr>
              <a:t> </a:t>
            </a:r>
            <a:r>
              <a:rPr sz="3300" spc="35" dirty="0">
                <a:latin typeface="Lucida Sans Unicode"/>
                <a:cs typeface="Lucida Sans Unicode"/>
              </a:rPr>
              <a:t>contains</a:t>
            </a:r>
            <a:r>
              <a:rPr sz="3300" spc="-225" dirty="0">
                <a:latin typeface="Lucida Sans Unicode"/>
                <a:cs typeface="Lucida Sans Unicode"/>
              </a:rPr>
              <a:t> </a:t>
            </a:r>
            <a:r>
              <a:rPr sz="3300" spc="30" dirty="0">
                <a:latin typeface="Lucida Sans Unicode"/>
                <a:cs typeface="Lucida Sans Unicode"/>
              </a:rPr>
              <a:t>primary</a:t>
            </a:r>
            <a:endParaRPr sz="3300" dirty="0">
              <a:latin typeface="Lucida Sans Unicode"/>
              <a:cs typeface="Lucida Sans Unicode"/>
            </a:endParaRPr>
          </a:p>
          <a:p>
            <a:pPr marL="892175" marR="884555" algn="ctr">
              <a:lnSpc>
                <a:spcPct val="117000"/>
              </a:lnSpc>
            </a:pPr>
            <a:r>
              <a:rPr sz="3300" spc="-10" dirty="0">
                <a:latin typeface="Lucida Sans Unicode"/>
                <a:cs typeface="Lucida Sans Unicode"/>
              </a:rPr>
              <a:t>key</a:t>
            </a:r>
            <a:r>
              <a:rPr sz="3300" spc="-229" dirty="0">
                <a:latin typeface="Lucida Sans Unicode"/>
                <a:cs typeface="Lucida Sans Unicode"/>
              </a:rPr>
              <a:t> </a:t>
            </a:r>
            <a:r>
              <a:rPr sz="3300" spc="35" dirty="0">
                <a:latin typeface="Lucida Sans Unicode"/>
                <a:cs typeface="Lucida Sans Unicode"/>
              </a:rPr>
              <a:t>and</a:t>
            </a:r>
            <a:r>
              <a:rPr sz="3300" spc="-225" dirty="0">
                <a:latin typeface="Lucida Sans Unicode"/>
                <a:cs typeface="Lucida Sans Unicode"/>
              </a:rPr>
              <a:t> </a:t>
            </a:r>
            <a:r>
              <a:rPr sz="3300" spc="10" dirty="0">
                <a:latin typeface="Lucida Sans Unicode"/>
                <a:cs typeface="Lucida Sans Unicode"/>
              </a:rPr>
              <a:t>unique</a:t>
            </a:r>
            <a:r>
              <a:rPr sz="3300" spc="-225" dirty="0">
                <a:latin typeface="Lucida Sans Unicode"/>
                <a:cs typeface="Lucida Sans Unicode"/>
              </a:rPr>
              <a:t> </a:t>
            </a:r>
            <a:r>
              <a:rPr sz="3300" spc="-45" dirty="0">
                <a:latin typeface="Lucida Sans Unicode"/>
                <a:cs typeface="Lucida Sans Unicode"/>
              </a:rPr>
              <a:t>keys.</a:t>
            </a:r>
            <a:r>
              <a:rPr sz="3300" spc="-229" dirty="0">
                <a:latin typeface="Lucida Sans Unicode"/>
                <a:cs typeface="Lucida Sans Unicode"/>
              </a:rPr>
              <a:t> </a:t>
            </a:r>
            <a:r>
              <a:rPr sz="3300" spc="-795" dirty="0">
                <a:latin typeface="Lucida Sans Unicode"/>
                <a:cs typeface="Lucida Sans Unicode"/>
              </a:rPr>
              <a:t>•</a:t>
            </a:r>
            <a:r>
              <a:rPr sz="3300" spc="-720" dirty="0">
                <a:latin typeface="Lucida Sans Unicode"/>
                <a:cs typeface="Lucida Sans Unicode"/>
              </a:rPr>
              <a:t> </a:t>
            </a:r>
            <a:r>
              <a:rPr sz="3300" spc="-20" dirty="0">
                <a:latin typeface="Lucida Sans Unicode"/>
                <a:cs typeface="Lucida Sans Unicode"/>
              </a:rPr>
              <a:t>The</a:t>
            </a:r>
            <a:r>
              <a:rPr sz="3300" spc="-225" dirty="0">
                <a:latin typeface="Lucida Sans Unicode"/>
                <a:cs typeface="Lucida Sans Unicode"/>
              </a:rPr>
              <a:t> </a:t>
            </a:r>
            <a:r>
              <a:rPr sz="3300" spc="75" dirty="0">
                <a:latin typeface="Lucida Sans Unicode"/>
                <a:cs typeface="Lucida Sans Unicode"/>
              </a:rPr>
              <a:t>entity</a:t>
            </a:r>
            <a:r>
              <a:rPr sz="3300" spc="-225" dirty="0">
                <a:latin typeface="Lucida Sans Unicode"/>
                <a:cs typeface="Lucida Sans Unicode"/>
              </a:rPr>
              <a:t> </a:t>
            </a:r>
            <a:r>
              <a:rPr sz="3300" spc="25" dirty="0">
                <a:latin typeface="Lucida Sans Unicode"/>
                <a:cs typeface="Lucida Sans Unicode"/>
              </a:rPr>
              <a:t>Resources,</a:t>
            </a:r>
            <a:r>
              <a:rPr sz="3300" spc="-229" dirty="0">
                <a:latin typeface="Lucida Sans Unicode"/>
                <a:cs typeface="Lucida Sans Unicode"/>
              </a:rPr>
              <a:t> </a:t>
            </a:r>
            <a:r>
              <a:rPr sz="3300" spc="60" dirty="0">
                <a:latin typeface="Lucida Sans Unicode"/>
                <a:cs typeface="Lucida Sans Unicode"/>
              </a:rPr>
              <a:t>Attendance</a:t>
            </a:r>
            <a:r>
              <a:rPr sz="3300" spc="-225" dirty="0">
                <a:latin typeface="Lucida Sans Unicode"/>
                <a:cs typeface="Lucida Sans Unicode"/>
              </a:rPr>
              <a:t> </a:t>
            </a:r>
            <a:r>
              <a:rPr sz="3300" spc="5" dirty="0">
                <a:latin typeface="Lucida Sans Unicode"/>
                <a:cs typeface="Lucida Sans Unicode"/>
              </a:rPr>
              <a:t>has</a:t>
            </a:r>
            <a:r>
              <a:rPr sz="3300" spc="-225" dirty="0">
                <a:latin typeface="Lucida Sans Unicode"/>
                <a:cs typeface="Lucida Sans Unicode"/>
              </a:rPr>
              <a:t> </a:t>
            </a:r>
            <a:r>
              <a:rPr sz="3300" spc="35" dirty="0">
                <a:latin typeface="Lucida Sans Unicode"/>
                <a:cs typeface="Lucida Sans Unicode"/>
              </a:rPr>
              <a:t>binded</a:t>
            </a:r>
            <a:r>
              <a:rPr sz="3300" spc="-225" dirty="0">
                <a:latin typeface="Lucida Sans Unicode"/>
                <a:cs typeface="Lucida Sans Unicode"/>
              </a:rPr>
              <a:t> </a:t>
            </a:r>
            <a:r>
              <a:rPr sz="3300" spc="35" dirty="0">
                <a:latin typeface="Lucida Sans Unicode"/>
                <a:cs typeface="Lucida Sans Unicode"/>
              </a:rPr>
              <a:t>with</a:t>
            </a:r>
            <a:r>
              <a:rPr sz="3300" spc="-229" dirty="0">
                <a:latin typeface="Lucida Sans Unicode"/>
                <a:cs typeface="Lucida Sans Unicode"/>
              </a:rPr>
              <a:t> </a:t>
            </a:r>
            <a:r>
              <a:rPr sz="3300" spc="15" dirty="0">
                <a:latin typeface="Lucida Sans Unicode"/>
                <a:cs typeface="Lucida Sans Unicode"/>
              </a:rPr>
              <a:t>Offices, </a:t>
            </a:r>
            <a:r>
              <a:rPr sz="3300" spc="-1030" dirty="0">
                <a:latin typeface="Lucida Sans Unicode"/>
                <a:cs typeface="Lucida Sans Unicode"/>
              </a:rPr>
              <a:t> </a:t>
            </a:r>
            <a:r>
              <a:rPr sz="3300" spc="65" dirty="0">
                <a:latin typeface="Lucida Sans Unicode"/>
                <a:cs typeface="Lucida Sans Unicode"/>
              </a:rPr>
              <a:t>Employees</a:t>
            </a:r>
            <a:r>
              <a:rPr sz="3300" spc="-229" dirty="0">
                <a:latin typeface="Lucida Sans Unicode"/>
                <a:cs typeface="Lucida Sans Unicode"/>
              </a:rPr>
              <a:t> </a:t>
            </a:r>
            <a:r>
              <a:rPr sz="3300" spc="30" dirty="0">
                <a:latin typeface="Lucida Sans Unicode"/>
                <a:cs typeface="Lucida Sans Unicode"/>
              </a:rPr>
              <a:t>entities</a:t>
            </a:r>
            <a:r>
              <a:rPr sz="3300" spc="-235" dirty="0">
                <a:latin typeface="Lucida Sans Unicode"/>
                <a:cs typeface="Lucida Sans Unicode"/>
              </a:rPr>
              <a:t> </a:t>
            </a:r>
            <a:r>
              <a:rPr sz="3300" spc="35" dirty="0">
                <a:latin typeface="Lucida Sans Unicode"/>
                <a:cs typeface="Lucida Sans Unicode"/>
              </a:rPr>
              <a:t>with</a:t>
            </a:r>
            <a:r>
              <a:rPr sz="3300" spc="-229" dirty="0">
                <a:latin typeface="Lucida Sans Unicode"/>
                <a:cs typeface="Lucida Sans Unicode"/>
              </a:rPr>
              <a:t> </a:t>
            </a:r>
            <a:r>
              <a:rPr sz="3300" spc="-15" dirty="0">
                <a:latin typeface="Lucida Sans Unicode"/>
                <a:cs typeface="Lucida Sans Unicode"/>
              </a:rPr>
              <a:t>foreign</a:t>
            </a:r>
            <a:r>
              <a:rPr sz="3300" spc="-229" dirty="0">
                <a:latin typeface="Lucida Sans Unicode"/>
                <a:cs typeface="Lucida Sans Unicode"/>
              </a:rPr>
              <a:t> </a:t>
            </a:r>
            <a:r>
              <a:rPr sz="3300" spc="-10" dirty="0">
                <a:latin typeface="Lucida Sans Unicode"/>
                <a:cs typeface="Lucida Sans Unicode"/>
              </a:rPr>
              <a:t>key</a:t>
            </a:r>
            <a:endParaRPr sz="3300" dirty="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3000" dirty="0">
              <a:latin typeface="Lucida Sans Unicode"/>
              <a:cs typeface="Lucida Sans Unicode"/>
            </a:endParaRPr>
          </a:p>
          <a:p>
            <a:pPr marL="12065" marR="5080" algn="ctr">
              <a:lnSpc>
                <a:spcPct val="117000"/>
              </a:lnSpc>
            </a:pPr>
            <a:r>
              <a:rPr sz="3300" spc="-20" dirty="0">
                <a:latin typeface="Lucida Sans Unicode"/>
                <a:cs typeface="Lucida Sans Unicode"/>
              </a:rPr>
              <a:t>.There</a:t>
            </a:r>
            <a:r>
              <a:rPr sz="3300" spc="-220" dirty="0">
                <a:latin typeface="Lucida Sans Unicode"/>
                <a:cs typeface="Lucida Sans Unicode"/>
              </a:rPr>
              <a:t> </a:t>
            </a:r>
            <a:r>
              <a:rPr sz="3300" spc="-45" dirty="0">
                <a:latin typeface="Lucida Sans Unicode"/>
                <a:cs typeface="Lucida Sans Unicode"/>
              </a:rPr>
              <a:t>is</a:t>
            </a:r>
            <a:r>
              <a:rPr sz="3300" spc="-215" dirty="0">
                <a:latin typeface="Lucida Sans Unicode"/>
                <a:cs typeface="Lucida Sans Unicode"/>
              </a:rPr>
              <a:t> </a:t>
            </a:r>
            <a:r>
              <a:rPr sz="3300" spc="-95" dirty="0">
                <a:latin typeface="Lucida Sans Unicode"/>
                <a:cs typeface="Lucida Sans Unicode"/>
              </a:rPr>
              <a:t>one-to-one</a:t>
            </a:r>
            <a:r>
              <a:rPr sz="3300" spc="-215" dirty="0">
                <a:latin typeface="Lucida Sans Unicode"/>
                <a:cs typeface="Lucida Sans Unicode"/>
              </a:rPr>
              <a:t> </a:t>
            </a:r>
            <a:r>
              <a:rPr sz="3300" spc="35" dirty="0">
                <a:latin typeface="Lucida Sans Unicode"/>
                <a:cs typeface="Lucida Sans Unicode"/>
              </a:rPr>
              <a:t>and</a:t>
            </a:r>
            <a:r>
              <a:rPr sz="3300" spc="-215" dirty="0">
                <a:latin typeface="Lucida Sans Unicode"/>
                <a:cs typeface="Lucida Sans Unicode"/>
              </a:rPr>
              <a:t> </a:t>
            </a:r>
            <a:r>
              <a:rPr sz="3300" spc="-80" dirty="0">
                <a:latin typeface="Lucida Sans Unicode"/>
                <a:cs typeface="Lucida Sans Unicode"/>
              </a:rPr>
              <a:t>one-to-many</a:t>
            </a:r>
            <a:r>
              <a:rPr sz="3300" spc="-215" dirty="0">
                <a:latin typeface="Lucida Sans Unicode"/>
                <a:cs typeface="Lucida Sans Unicode"/>
              </a:rPr>
              <a:t> </a:t>
            </a:r>
            <a:r>
              <a:rPr sz="3300" spc="15" dirty="0">
                <a:latin typeface="Lucida Sans Unicode"/>
                <a:cs typeface="Lucida Sans Unicode"/>
              </a:rPr>
              <a:t>relationships</a:t>
            </a:r>
            <a:r>
              <a:rPr sz="3300" spc="-215" dirty="0">
                <a:latin typeface="Lucida Sans Unicode"/>
                <a:cs typeface="Lucida Sans Unicode"/>
              </a:rPr>
              <a:t> </a:t>
            </a:r>
            <a:r>
              <a:rPr sz="3300" spc="40" dirty="0">
                <a:latin typeface="Lucida Sans Unicode"/>
                <a:cs typeface="Lucida Sans Unicode"/>
              </a:rPr>
              <a:t>available</a:t>
            </a:r>
            <a:r>
              <a:rPr sz="3300" spc="-215" dirty="0">
                <a:latin typeface="Lucida Sans Unicode"/>
                <a:cs typeface="Lucida Sans Unicode"/>
              </a:rPr>
              <a:t> </a:t>
            </a:r>
            <a:r>
              <a:rPr sz="3300" spc="70" dirty="0">
                <a:latin typeface="Lucida Sans Unicode"/>
                <a:cs typeface="Lucida Sans Unicode"/>
              </a:rPr>
              <a:t>between</a:t>
            </a:r>
            <a:r>
              <a:rPr sz="3300" spc="-215" dirty="0">
                <a:latin typeface="Lucida Sans Unicode"/>
                <a:cs typeface="Lucida Sans Unicode"/>
              </a:rPr>
              <a:t> </a:t>
            </a:r>
            <a:r>
              <a:rPr sz="3300" spc="40" dirty="0">
                <a:latin typeface="Lucida Sans Unicode"/>
                <a:cs typeface="Lucida Sans Unicode"/>
              </a:rPr>
              <a:t>Attendance,</a:t>
            </a:r>
            <a:r>
              <a:rPr sz="3300" spc="-220" dirty="0">
                <a:latin typeface="Lucida Sans Unicode"/>
                <a:cs typeface="Lucida Sans Unicode"/>
              </a:rPr>
              <a:t> </a:t>
            </a:r>
            <a:r>
              <a:rPr sz="3300" spc="-100" dirty="0">
                <a:latin typeface="Lucida Sans Unicode"/>
                <a:cs typeface="Lucida Sans Unicode"/>
              </a:rPr>
              <a:t>Tasks, </a:t>
            </a:r>
            <a:r>
              <a:rPr sz="3300" spc="-1025" dirty="0">
                <a:latin typeface="Lucida Sans Unicode"/>
                <a:cs typeface="Lucida Sans Unicode"/>
              </a:rPr>
              <a:t> </a:t>
            </a:r>
            <a:r>
              <a:rPr sz="3300" spc="-40" dirty="0">
                <a:latin typeface="Lucida Sans Unicode"/>
                <a:cs typeface="Lucida Sans Unicode"/>
              </a:rPr>
              <a:t>Time </a:t>
            </a:r>
            <a:r>
              <a:rPr sz="3300" spc="25" dirty="0">
                <a:latin typeface="Lucida Sans Unicode"/>
                <a:cs typeface="Lucida Sans Unicode"/>
              </a:rPr>
              <a:t>Entries, </a:t>
            </a:r>
            <a:r>
              <a:rPr sz="3300" spc="40" dirty="0">
                <a:latin typeface="Lucida Sans Unicode"/>
                <a:cs typeface="Lucida Sans Unicode"/>
              </a:rPr>
              <a:t>Offices </a:t>
            </a:r>
            <a:r>
              <a:rPr sz="3300" dirty="0">
                <a:latin typeface="Lucida Sans Unicode"/>
                <a:cs typeface="Lucida Sans Unicode"/>
              </a:rPr>
              <a:t>All </a:t>
            </a:r>
            <a:r>
              <a:rPr sz="3300" spc="70" dirty="0">
                <a:latin typeface="Lucida Sans Unicode"/>
                <a:cs typeface="Lucida Sans Unicode"/>
              </a:rPr>
              <a:t>the </a:t>
            </a:r>
            <a:r>
              <a:rPr sz="3300" spc="30" dirty="0">
                <a:latin typeface="Lucida Sans Unicode"/>
                <a:cs typeface="Lucida Sans Unicode"/>
              </a:rPr>
              <a:t>entities </a:t>
            </a:r>
            <a:r>
              <a:rPr sz="3300" spc="15" dirty="0">
                <a:latin typeface="Lucida Sans Unicode"/>
                <a:cs typeface="Lucida Sans Unicode"/>
              </a:rPr>
              <a:t>Offices, </a:t>
            </a:r>
            <a:r>
              <a:rPr sz="3300" spc="40" dirty="0">
                <a:latin typeface="Lucida Sans Unicode"/>
                <a:cs typeface="Lucida Sans Unicode"/>
              </a:rPr>
              <a:t>Attendance, </a:t>
            </a:r>
            <a:r>
              <a:rPr sz="3300" spc="25" dirty="0">
                <a:latin typeface="Lucida Sans Unicode"/>
                <a:cs typeface="Lucida Sans Unicode"/>
              </a:rPr>
              <a:t>Resources, </a:t>
            </a:r>
            <a:r>
              <a:rPr sz="3300" spc="-40" dirty="0">
                <a:latin typeface="Lucida Sans Unicode"/>
                <a:cs typeface="Lucida Sans Unicode"/>
              </a:rPr>
              <a:t>Time </a:t>
            </a:r>
            <a:r>
              <a:rPr sz="3300" spc="50" dirty="0">
                <a:latin typeface="Lucida Sans Unicode"/>
                <a:cs typeface="Lucida Sans Unicode"/>
              </a:rPr>
              <a:t>Entries </a:t>
            </a:r>
            <a:r>
              <a:rPr sz="3300" spc="45" dirty="0">
                <a:latin typeface="Lucida Sans Unicode"/>
                <a:cs typeface="Lucida Sans Unicode"/>
              </a:rPr>
              <a:t>are </a:t>
            </a:r>
            <a:r>
              <a:rPr sz="3300" spc="50" dirty="0">
                <a:latin typeface="Lucida Sans Unicode"/>
                <a:cs typeface="Lucida Sans Unicode"/>
              </a:rPr>
              <a:t> </a:t>
            </a:r>
            <a:r>
              <a:rPr sz="3300" spc="-15" dirty="0">
                <a:latin typeface="Lucida Sans Unicode"/>
                <a:cs typeface="Lucida Sans Unicode"/>
              </a:rPr>
              <a:t>normalized</a:t>
            </a:r>
            <a:r>
              <a:rPr sz="3300" spc="-229" dirty="0">
                <a:latin typeface="Lucida Sans Unicode"/>
                <a:cs typeface="Lucida Sans Unicode"/>
              </a:rPr>
              <a:t> </a:t>
            </a:r>
            <a:r>
              <a:rPr sz="3300" spc="35" dirty="0">
                <a:latin typeface="Lucida Sans Unicode"/>
                <a:cs typeface="Lucida Sans Unicode"/>
              </a:rPr>
              <a:t>and</a:t>
            </a:r>
            <a:r>
              <a:rPr sz="3300" spc="-229" dirty="0">
                <a:latin typeface="Lucida Sans Unicode"/>
                <a:cs typeface="Lucida Sans Unicode"/>
              </a:rPr>
              <a:t> </a:t>
            </a:r>
            <a:r>
              <a:rPr sz="3300" spc="60" dirty="0">
                <a:latin typeface="Lucida Sans Unicode"/>
                <a:cs typeface="Lucida Sans Unicode"/>
              </a:rPr>
              <a:t>reduce</a:t>
            </a:r>
            <a:r>
              <a:rPr sz="3300" spc="-229" dirty="0">
                <a:latin typeface="Lucida Sans Unicode"/>
                <a:cs typeface="Lucida Sans Unicode"/>
              </a:rPr>
              <a:t> </a:t>
            </a:r>
            <a:r>
              <a:rPr sz="3300" spc="60" dirty="0">
                <a:latin typeface="Lucida Sans Unicode"/>
                <a:cs typeface="Lucida Sans Unicode"/>
              </a:rPr>
              <a:t>duplicacy</a:t>
            </a:r>
            <a:r>
              <a:rPr sz="3300" spc="-229" dirty="0">
                <a:latin typeface="Lucida Sans Unicode"/>
                <a:cs typeface="Lucida Sans Unicode"/>
              </a:rPr>
              <a:t> </a:t>
            </a:r>
            <a:r>
              <a:rPr sz="3300" spc="45" dirty="0">
                <a:latin typeface="Lucida Sans Unicode"/>
                <a:cs typeface="Lucida Sans Unicode"/>
              </a:rPr>
              <a:t>of</a:t>
            </a:r>
            <a:r>
              <a:rPr sz="3300" spc="-229" dirty="0">
                <a:latin typeface="Lucida Sans Unicode"/>
                <a:cs typeface="Lucida Sans Unicode"/>
              </a:rPr>
              <a:t> </a:t>
            </a:r>
            <a:r>
              <a:rPr sz="3300" spc="50" dirty="0">
                <a:latin typeface="Lucida Sans Unicode"/>
                <a:cs typeface="Lucida Sans Unicode"/>
              </a:rPr>
              <a:t>records</a:t>
            </a:r>
            <a:endParaRPr sz="3300" dirty="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3000" dirty="0">
              <a:latin typeface="Lucida Sans Unicode"/>
              <a:cs typeface="Lucida Sans Unicode"/>
            </a:endParaRPr>
          </a:p>
          <a:p>
            <a:pPr marL="378460" marR="102235" indent="-378460">
              <a:lnSpc>
                <a:spcPct val="117000"/>
              </a:lnSpc>
              <a:buChar char="•"/>
              <a:tabLst>
                <a:tab pos="378460" algn="l"/>
              </a:tabLst>
            </a:pPr>
            <a:r>
              <a:rPr sz="3300" spc="175" dirty="0">
                <a:latin typeface="Lucida Sans Unicode"/>
                <a:cs typeface="Lucida Sans Unicode"/>
              </a:rPr>
              <a:t>We</a:t>
            </a:r>
            <a:r>
              <a:rPr sz="3300" spc="-225" dirty="0">
                <a:latin typeface="Lucida Sans Unicode"/>
                <a:cs typeface="Lucida Sans Unicode"/>
              </a:rPr>
              <a:t> </a:t>
            </a:r>
            <a:r>
              <a:rPr sz="3300" spc="75" dirty="0">
                <a:latin typeface="Lucida Sans Unicode"/>
                <a:cs typeface="Lucida Sans Unicode"/>
              </a:rPr>
              <a:t>have</a:t>
            </a:r>
            <a:r>
              <a:rPr sz="3300" spc="-220" dirty="0">
                <a:latin typeface="Lucida Sans Unicode"/>
                <a:cs typeface="Lucida Sans Unicode"/>
              </a:rPr>
              <a:t> </a:t>
            </a:r>
            <a:r>
              <a:rPr sz="3300" spc="35" dirty="0">
                <a:latin typeface="Lucida Sans Unicode"/>
                <a:cs typeface="Lucida Sans Unicode"/>
              </a:rPr>
              <a:t>implemented</a:t>
            </a:r>
            <a:r>
              <a:rPr sz="3300" spc="-220" dirty="0">
                <a:latin typeface="Lucida Sans Unicode"/>
                <a:cs typeface="Lucida Sans Unicode"/>
              </a:rPr>
              <a:t> </a:t>
            </a:r>
            <a:r>
              <a:rPr sz="3300" spc="-70" dirty="0">
                <a:latin typeface="Lucida Sans Unicode"/>
                <a:cs typeface="Lucida Sans Unicode"/>
              </a:rPr>
              <a:t>indexing</a:t>
            </a:r>
            <a:r>
              <a:rPr sz="3300" spc="-220" dirty="0">
                <a:latin typeface="Lucida Sans Unicode"/>
                <a:cs typeface="Lucida Sans Unicode"/>
              </a:rPr>
              <a:t> </a:t>
            </a:r>
            <a:r>
              <a:rPr sz="3300" spc="20" dirty="0">
                <a:latin typeface="Lucida Sans Unicode"/>
                <a:cs typeface="Lucida Sans Unicode"/>
              </a:rPr>
              <a:t>on</a:t>
            </a:r>
            <a:r>
              <a:rPr sz="3300" spc="-220" dirty="0">
                <a:latin typeface="Lucida Sans Unicode"/>
                <a:cs typeface="Lucida Sans Unicode"/>
              </a:rPr>
              <a:t> </a:t>
            </a:r>
            <a:r>
              <a:rPr sz="3300" spc="65" dirty="0">
                <a:latin typeface="Lucida Sans Unicode"/>
                <a:cs typeface="Lucida Sans Unicode"/>
              </a:rPr>
              <a:t>each</a:t>
            </a:r>
            <a:r>
              <a:rPr sz="3300" spc="-220" dirty="0">
                <a:latin typeface="Lucida Sans Unicode"/>
                <a:cs typeface="Lucida Sans Unicode"/>
              </a:rPr>
              <a:t> </a:t>
            </a:r>
            <a:r>
              <a:rPr sz="3300" spc="45" dirty="0">
                <a:latin typeface="Lucida Sans Unicode"/>
                <a:cs typeface="Lucida Sans Unicode"/>
              </a:rPr>
              <a:t>tables</a:t>
            </a:r>
            <a:r>
              <a:rPr sz="3300" spc="-220" dirty="0">
                <a:latin typeface="Lucida Sans Unicode"/>
                <a:cs typeface="Lucida Sans Unicode"/>
              </a:rPr>
              <a:t> </a:t>
            </a:r>
            <a:r>
              <a:rPr sz="3300" spc="45" dirty="0">
                <a:latin typeface="Lucida Sans Unicode"/>
                <a:cs typeface="Lucida Sans Unicode"/>
              </a:rPr>
              <a:t>of</a:t>
            </a:r>
            <a:r>
              <a:rPr sz="3300" spc="-220" dirty="0">
                <a:latin typeface="Lucida Sans Unicode"/>
                <a:cs typeface="Lucida Sans Unicode"/>
              </a:rPr>
              <a:t> </a:t>
            </a:r>
            <a:r>
              <a:rPr sz="3300" spc="55" dirty="0">
                <a:latin typeface="Lucida Sans Unicode"/>
                <a:cs typeface="Lucida Sans Unicode"/>
              </a:rPr>
              <a:t>Office</a:t>
            </a:r>
            <a:r>
              <a:rPr sz="3300" spc="-220" dirty="0">
                <a:latin typeface="Lucida Sans Unicode"/>
                <a:cs typeface="Lucida Sans Unicode"/>
              </a:rPr>
              <a:t> </a:t>
            </a:r>
            <a:r>
              <a:rPr sz="3300" spc="25" dirty="0">
                <a:latin typeface="Lucida Sans Unicode"/>
                <a:cs typeface="Lucida Sans Unicode"/>
              </a:rPr>
              <a:t>Management</a:t>
            </a:r>
            <a:r>
              <a:rPr sz="3300" spc="-220" dirty="0">
                <a:latin typeface="Lucida Sans Unicode"/>
                <a:cs typeface="Lucida Sans Unicode"/>
              </a:rPr>
              <a:t> </a:t>
            </a:r>
            <a:r>
              <a:rPr sz="3300" spc="95" dirty="0">
                <a:latin typeface="Lucida Sans Unicode"/>
                <a:cs typeface="Lucida Sans Unicode"/>
              </a:rPr>
              <a:t>System</a:t>
            </a:r>
            <a:r>
              <a:rPr sz="3300" spc="-225" dirty="0">
                <a:latin typeface="Lucida Sans Unicode"/>
                <a:cs typeface="Lucida Sans Unicode"/>
              </a:rPr>
              <a:t> </a:t>
            </a:r>
            <a:r>
              <a:rPr sz="3300" spc="45" dirty="0">
                <a:latin typeface="Lucida Sans Unicode"/>
                <a:cs typeface="Lucida Sans Unicode"/>
              </a:rPr>
              <a:t>tables</a:t>
            </a:r>
            <a:r>
              <a:rPr sz="3300" spc="-220" dirty="0">
                <a:latin typeface="Lucida Sans Unicode"/>
                <a:cs typeface="Lucida Sans Unicode"/>
              </a:rPr>
              <a:t> </a:t>
            </a:r>
            <a:r>
              <a:rPr sz="3300" spc="40" dirty="0">
                <a:latin typeface="Lucida Sans Unicode"/>
                <a:cs typeface="Lucida Sans Unicode"/>
              </a:rPr>
              <a:t>for </a:t>
            </a:r>
            <a:r>
              <a:rPr sz="3300" spc="-1025" dirty="0">
                <a:latin typeface="Lucida Sans Unicode"/>
                <a:cs typeface="Lucida Sans Unicode"/>
              </a:rPr>
              <a:t> </a:t>
            </a:r>
            <a:r>
              <a:rPr sz="3300" spc="45" dirty="0">
                <a:latin typeface="Lucida Sans Unicode"/>
                <a:cs typeface="Lucida Sans Unicode"/>
              </a:rPr>
              <a:t>fast</a:t>
            </a:r>
            <a:r>
              <a:rPr sz="3300" spc="-235" dirty="0">
                <a:latin typeface="Lucida Sans Unicode"/>
                <a:cs typeface="Lucida Sans Unicode"/>
              </a:rPr>
              <a:t> </a:t>
            </a:r>
            <a:r>
              <a:rPr sz="3300" spc="60" dirty="0">
                <a:latin typeface="Lucida Sans Unicode"/>
                <a:cs typeface="Lucida Sans Unicode"/>
              </a:rPr>
              <a:t>query</a:t>
            </a:r>
            <a:r>
              <a:rPr sz="3300" spc="-229" dirty="0">
                <a:latin typeface="Lucida Sans Unicode"/>
                <a:cs typeface="Lucida Sans Unicode"/>
              </a:rPr>
              <a:t> </a:t>
            </a:r>
            <a:r>
              <a:rPr sz="3300" spc="-15" dirty="0">
                <a:latin typeface="Lucida Sans Unicode"/>
                <a:cs typeface="Lucida Sans Unicode"/>
              </a:rPr>
              <a:t>execution.</a:t>
            </a:r>
            <a:endParaRPr sz="33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89930" y="845564"/>
            <a:ext cx="16708119" cy="550227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339465" marR="262255" indent="-3069590">
              <a:lnSpc>
                <a:spcPct val="116799"/>
              </a:lnSpc>
              <a:spcBef>
                <a:spcPts val="90"/>
              </a:spcBef>
            </a:pPr>
            <a:r>
              <a:rPr sz="3800" b="1" spc="70" dirty="0">
                <a:latin typeface="Trebuchet MS"/>
                <a:cs typeface="Trebuchet MS"/>
              </a:rPr>
              <a:t>T</a:t>
            </a:r>
            <a:r>
              <a:rPr lang="en-US" sz="3800" b="1" spc="70" dirty="0">
                <a:latin typeface="Trebuchet MS"/>
                <a:cs typeface="Trebuchet MS"/>
              </a:rPr>
              <a:t>A</a:t>
            </a:r>
            <a:r>
              <a:rPr sz="3800" b="1" spc="70" dirty="0">
                <a:latin typeface="Trebuchet MS"/>
                <a:cs typeface="Trebuchet MS"/>
              </a:rPr>
              <a:t>SKS</a:t>
            </a:r>
            <a:r>
              <a:rPr sz="3800" b="1" spc="-55" dirty="0">
                <a:latin typeface="Trebuchet MS"/>
                <a:cs typeface="Trebuchet MS"/>
              </a:rPr>
              <a:t> </a:t>
            </a:r>
            <a:r>
              <a:rPr sz="3800" b="1" spc="-120" dirty="0">
                <a:latin typeface="Trebuchet MS"/>
                <a:cs typeface="Trebuchet MS"/>
              </a:rPr>
              <a:t>ENTITY:</a:t>
            </a:r>
            <a:r>
              <a:rPr sz="3800" b="1" spc="-55" dirty="0">
                <a:latin typeface="Trebuchet MS"/>
                <a:cs typeface="Trebuchet MS"/>
              </a:rPr>
              <a:t> ATTRIBUTES </a:t>
            </a:r>
            <a:r>
              <a:rPr sz="3800" b="1" spc="80" dirty="0">
                <a:latin typeface="Trebuchet MS"/>
                <a:cs typeface="Trebuchet MS"/>
              </a:rPr>
              <a:t>OF</a:t>
            </a:r>
            <a:r>
              <a:rPr sz="3800" b="1" spc="-50" dirty="0">
                <a:latin typeface="Trebuchet MS"/>
                <a:cs typeface="Trebuchet MS"/>
              </a:rPr>
              <a:t> </a:t>
            </a:r>
            <a:r>
              <a:rPr sz="3800" b="1" spc="70" dirty="0">
                <a:latin typeface="Trebuchet MS"/>
                <a:cs typeface="Trebuchet MS"/>
              </a:rPr>
              <a:t>T</a:t>
            </a:r>
            <a:r>
              <a:rPr lang="en-US" sz="3800" b="1" spc="70" dirty="0">
                <a:latin typeface="Trebuchet MS"/>
                <a:cs typeface="Trebuchet MS"/>
              </a:rPr>
              <a:t>A</a:t>
            </a:r>
            <a:r>
              <a:rPr sz="3800" b="1" spc="70" dirty="0">
                <a:latin typeface="Trebuchet MS"/>
                <a:cs typeface="Trebuchet MS"/>
              </a:rPr>
              <a:t>SKS</a:t>
            </a:r>
            <a:r>
              <a:rPr sz="3800" b="1" spc="-55" dirty="0">
                <a:latin typeface="Trebuchet MS"/>
                <a:cs typeface="Trebuchet MS"/>
              </a:rPr>
              <a:t> </a:t>
            </a:r>
            <a:r>
              <a:rPr lang="en-US" sz="3800" b="1" spc="85" dirty="0">
                <a:latin typeface="Trebuchet MS"/>
                <a:cs typeface="Trebuchet MS"/>
              </a:rPr>
              <a:t>A</a:t>
            </a:r>
            <a:r>
              <a:rPr sz="3800" b="1" spc="85" dirty="0">
                <a:latin typeface="Trebuchet MS"/>
                <a:cs typeface="Trebuchet MS"/>
              </a:rPr>
              <a:t>RE</a:t>
            </a:r>
            <a:r>
              <a:rPr sz="3800" b="1" spc="-55" dirty="0">
                <a:latin typeface="Trebuchet MS"/>
                <a:cs typeface="Trebuchet MS"/>
              </a:rPr>
              <a:t> </a:t>
            </a:r>
            <a:r>
              <a:rPr sz="3800" b="1" spc="15" dirty="0">
                <a:latin typeface="Trebuchet MS"/>
                <a:cs typeface="Trebuchet MS"/>
              </a:rPr>
              <a:t>T</a:t>
            </a:r>
            <a:r>
              <a:rPr lang="en-US" sz="3800" b="1" spc="15" dirty="0">
                <a:latin typeface="Trebuchet MS"/>
                <a:cs typeface="Trebuchet MS"/>
              </a:rPr>
              <a:t>A</a:t>
            </a:r>
            <a:r>
              <a:rPr sz="3800" b="1" spc="15" dirty="0">
                <a:latin typeface="Trebuchet MS"/>
                <a:cs typeface="Trebuchet MS"/>
              </a:rPr>
              <a:t>SK</a:t>
            </a:r>
            <a:r>
              <a:rPr sz="3800" spc="15" dirty="0">
                <a:latin typeface="Microsoft JhengHei"/>
                <a:cs typeface="Microsoft JhengHei"/>
              </a:rPr>
              <a:t>_</a:t>
            </a:r>
            <a:r>
              <a:rPr sz="3800" b="1" spc="15" dirty="0">
                <a:latin typeface="Trebuchet MS"/>
                <a:cs typeface="Trebuchet MS"/>
              </a:rPr>
              <a:t>ID,</a:t>
            </a:r>
            <a:r>
              <a:rPr sz="3800" b="1" spc="-55" dirty="0">
                <a:latin typeface="Trebuchet MS"/>
                <a:cs typeface="Trebuchet MS"/>
              </a:rPr>
              <a:t> </a:t>
            </a:r>
            <a:r>
              <a:rPr sz="3800" b="1" spc="15" dirty="0">
                <a:latin typeface="Trebuchet MS"/>
                <a:cs typeface="Trebuchet MS"/>
              </a:rPr>
              <a:t>T</a:t>
            </a:r>
            <a:r>
              <a:rPr lang="en-US" sz="3800" b="1" spc="15" dirty="0">
                <a:latin typeface="Trebuchet MS"/>
                <a:cs typeface="Trebuchet MS"/>
              </a:rPr>
              <a:t>A</a:t>
            </a:r>
            <a:r>
              <a:rPr sz="3800" b="1" spc="15" dirty="0">
                <a:latin typeface="Trebuchet MS"/>
                <a:cs typeface="Trebuchet MS"/>
              </a:rPr>
              <a:t>SK</a:t>
            </a:r>
            <a:r>
              <a:rPr sz="3800" spc="15" dirty="0">
                <a:latin typeface="Microsoft JhengHei"/>
                <a:cs typeface="Microsoft JhengHei"/>
              </a:rPr>
              <a:t>_</a:t>
            </a:r>
            <a:r>
              <a:rPr sz="3800" b="1" spc="15" dirty="0">
                <a:latin typeface="Trebuchet MS"/>
                <a:cs typeface="Trebuchet MS"/>
              </a:rPr>
              <a:t>EMPLOYEE</a:t>
            </a:r>
            <a:r>
              <a:rPr sz="3800" spc="15" dirty="0">
                <a:latin typeface="Microsoft JhengHei"/>
                <a:cs typeface="Microsoft JhengHei"/>
              </a:rPr>
              <a:t>_</a:t>
            </a:r>
            <a:r>
              <a:rPr sz="3800" b="1" spc="15" dirty="0">
                <a:latin typeface="Trebuchet MS"/>
                <a:cs typeface="Trebuchet MS"/>
              </a:rPr>
              <a:t>ID, </a:t>
            </a:r>
            <a:r>
              <a:rPr sz="3800" b="1" spc="-1130" dirty="0">
                <a:latin typeface="Trebuchet MS"/>
                <a:cs typeface="Trebuchet MS"/>
              </a:rPr>
              <a:t> </a:t>
            </a:r>
            <a:r>
              <a:rPr sz="3800" b="1" spc="45" dirty="0">
                <a:latin typeface="Trebuchet MS"/>
                <a:cs typeface="Trebuchet MS"/>
              </a:rPr>
              <a:t>T</a:t>
            </a:r>
            <a:r>
              <a:rPr lang="en-US" sz="3800" b="1" spc="45" dirty="0">
                <a:latin typeface="Trebuchet MS"/>
                <a:cs typeface="Trebuchet MS"/>
              </a:rPr>
              <a:t>A</a:t>
            </a:r>
            <a:r>
              <a:rPr sz="3800" b="1" spc="45" dirty="0">
                <a:latin typeface="Trebuchet MS"/>
                <a:cs typeface="Trebuchet MS"/>
              </a:rPr>
              <a:t>SK</a:t>
            </a:r>
            <a:r>
              <a:rPr sz="3800" spc="45" dirty="0">
                <a:latin typeface="Microsoft JhengHei"/>
                <a:cs typeface="Microsoft JhengHei"/>
              </a:rPr>
              <a:t>_</a:t>
            </a:r>
            <a:r>
              <a:rPr sz="3800" b="1" spc="45" dirty="0">
                <a:latin typeface="Trebuchet MS"/>
                <a:cs typeface="Trebuchet MS"/>
              </a:rPr>
              <a:t>N</a:t>
            </a:r>
            <a:r>
              <a:rPr lang="en-US" sz="3800" b="1" spc="45" dirty="0">
                <a:latin typeface="Trebuchet MS"/>
                <a:cs typeface="Trebuchet MS"/>
              </a:rPr>
              <a:t>A</a:t>
            </a:r>
            <a:r>
              <a:rPr sz="3800" b="1" spc="45" dirty="0">
                <a:latin typeface="Trebuchet MS"/>
                <a:cs typeface="Trebuchet MS"/>
              </a:rPr>
              <a:t>ME,</a:t>
            </a:r>
            <a:r>
              <a:rPr sz="3800" b="1" spc="-65" dirty="0">
                <a:latin typeface="Trebuchet MS"/>
                <a:cs typeface="Trebuchet MS"/>
              </a:rPr>
              <a:t> </a:t>
            </a:r>
            <a:r>
              <a:rPr sz="3800" b="1" spc="-50" dirty="0">
                <a:latin typeface="Trebuchet MS"/>
                <a:cs typeface="Trebuchet MS"/>
              </a:rPr>
              <a:t>T</a:t>
            </a:r>
            <a:r>
              <a:rPr lang="en-US" sz="3800" b="1" spc="-50" dirty="0">
                <a:latin typeface="Trebuchet MS"/>
                <a:cs typeface="Trebuchet MS"/>
              </a:rPr>
              <a:t>A</a:t>
            </a:r>
            <a:r>
              <a:rPr sz="3800" b="1" spc="-50" dirty="0">
                <a:latin typeface="Trebuchet MS"/>
                <a:cs typeface="Trebuchet MS"/>
              </a:rPr>
              <a:t>SK</a:t>
            </a:r>
            <a:r>
              <a:rPr sz="3800" spc="-50" dirty="0">
                <a:latin typeface="Microsoft JhengHei"/>
                <a:cs typeface="Microsoft JhengHei"/>
              </a:rPr>
              <a:t>_</a:t>
            </a:r>
            <a:r>
              <a:rPr sz="3800" b="1" spc="-50" dirty="0">
                <a:latin typeface="Trebuchet MS"/>
                <a:cs typeface="Trebuchet MS"/>
              </a:rPr>
              <a:t>TYPE,</a:t>
            </a:r>
            <a:r>
              <a:rPr sz="3800" b="1" spc="-60" dirty="0">
                <a:latin typeface="Trebuchet MS"/>
                <a:cs typeface="Trebuchet MS"/>
              </a:rPr>
              <a:t> </a:t>
            </a:r>
            <a:r>
              <a:rPr sz="3800" b="1" spc="70" dirty="0">
                <a:latin typeface="Trebuchet MS"/>
                <a:cs typeface="Trebuchet MS"/>
              </a:rPr>
              <a:t>T</a:t>
            </a:r>
            <a:r>
              <a:rPr lang="en-US" sz="3800" b="1" spc="70" dirty="0">
                <a:latin typeface="Trebuchet MS"/>
                <a:cs typeface="Trebuchet MS"/>
              </a:rPr>
              <a:t>A</a:t>
            </a:r>
            <a:r>
              <a:rPr sz="3800" b="1" spc="70" dirty="0">
                <a:latin typeface="Trebuchet MS"/>
                <a:cs typeface="Trebuchet MS"/>
              </a:rPr>
              <a:t>SK</a:t>
            </a:r>
            <a:r>
              <a:rPr sz="3800" spc="70" dirty="0">
                <a:latin typeface="Microsoft JhengHei"/>
                <a:cs typeface="Microsoft JhengHei"/>
              </a:rPr>
              <a:t>_</a:t>
            </a:r>
            <a:r>
              <a:rPr sz="3800" b="1" spc="70" dirty="0">
                <a:latin typeface="Trebuchet MS"/>
                <a:cs typeface="Trebuchet MS"/>
              </a:rPr>
              <a:t>DESCRIPTION</a:t>
            </a:r>
            <a:endParaRPr sz="3800" dirty="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5000" dirty="0">
              <a:latin typeface="Trebuchet MS"/>
              <a:cs typeface="Trebuchet MS"/>
            </a:endParaRPr>
          </a:p>
          <a:p>
            <a:pPr marL="405130" marR="397510" indent="384175">
              <a:lnSpc>
                <a:spcPct val="116799"/>
              </a:lnSpc>
              <a:buChar char="•"/>
              <a:tabLst>
                <a:tab pos="1098550" algn="l"/>
              </a:tabLst>
            </a:pPr>
            <a:r>
              <a:rPr sz="3800" spc="65" dirty="0">
                <a:latin typeface="Lucida Sans Unicode"/>
                <a:cs typeface="Lucida Sans Unicode"/>
              </a:rPr>
              <a:t>Attendance Entity: </a:t>
            </a:r>
            <a:r>
              <a:rPr sz="3800" spc="40" dirty="0">
                <a:latin typeface="Lucida Sans Unicode"/>
                <a:cs typeface="Lucida Sans Unicode"/>
              </a:rPr>
              <a:t>Attributes </a:t>
            </a:r>
            <a:r>
              <a:rPr sz="3800" spc="50" dirty="0">
                <a:latin typeface="Lucida Sans Unicode"/>
                <a:cs typeface="Lucida Sans Unicode"/>
              </a:rPr>
              <a:t>of </a:t>
            </a:r>
            <a:r>
              <a:rPr sz="3800" spc="65" dirty="0">
                <a:latin typeface="Lucida Sans Unicode"/>
                <a:cs typeface="Lucida Sans Unicode"/>
              </a:rPr>
              <a:t>Attendance </a:t>
            </a:r>
            <a:r>
              <a:rPr sz="3800" spc="45" dirty="0">
                <a:latin typeface="Lucida Sans Unicode"/>
                <a:cs typeface="Lucida Sans Unicode"/>
              </a:rPr>
              <a:t>are </a:t>
            </a:r>
            <a:r>
              <a:rPr sz="3800" spc="20" dirty="0">
                <a:latin typeface="Lucida Sans Unicode"/>
                <a:cs typeface="Lucida Sans Unicode"/>
              </a:rPr>
              <a:t>attendance_id, </a:t>
            </a:r>
            <a:r>
              <a:rPr sz="3800" spc="25" dirty="0">
                <a:latin typeface="Lucida Sans Unicode"/>
                <a:cs typeface="Lucida Sans Unicode"/>
              </a:rPr>
              <a:t> </a:t>
            </a:r>
            <a:r>
              <a:rPr sz="3800" spc="20" dirty="0">
                <a:latin typeface="Lucida Sans Unicode"/>
                <a:cs typeface="Lucida Sans Unicode"/>
              </a:rPr>
              <a:t>attendance_employee_id,</a:t>
            </a:r>
            <a:r>
              <a:rPr sz="3800" spc="-220" dirty="0">
                <a:latin typeface="Lucida Sans Unicode"/>
                <a:cs typeface="Lucida Sans Unicode"/>
              </a:rPr>
              <a:t> </a:t>
            </a:r>
            <a:r>
              <a:rPr sz="3800" spc="45" dirty="0">
                <a:latin typeface="Lucida Sans Unicode"/>
                <a:cs typeface="Lucida Sans Unicode"/>
              </a:rPr>
              <a:t>attendance_type,</a:t>
            </a:r>
            <a:r>
              <a:rPr sz="3800" spc="-220" dirty="0">
                <a:latin typeface="Lucida Sans Unicode"/>
                <a:cs typeface="Lucida Sans Unicode"/>
              </a:rPr>
              <a:t> </a:t>
            </a:r>
            <a:r>
              <a:rPr sz="3800" spc="40" dirty="0">
                <a:latin typeface="Lucida Sans Unicode"/>
                <a:cs typeface="Lucida Sans Unicode"/>
              </a:rPr>
              <a:t>attendance_description</a:t>
            </a:r>
            <a:endParaRPr sz="3800" dirty="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3450" dirty="0">
              <a:latin typeface="Lucida Sans Unicode"/>
              <a:cs typeface="Lucida Sans Unicode"/>
            </a:endParaRPr>
          </a:p>
          <a:p>
            <a:pPr marL="12700" marR="5080" indent="480695">
              <a:lnSpc>
                <a:spcPct val="116799"/>
              </a:lnSpc>
              <a:buChar char="•"/>
              <a:tabLst>
                <a:tab pos="802005" algn="l"/>
              </a:tabLst>
            </a:pPr>
            <a:r>
              <a:rPr sz="3800" spc="-55" dirty="0">
                <a:latin typeface="Lucida Sans Unicode"/>
                <a:cs typeface="Lucida Sans Unicode"/>
              </a:rPr>
              <a:t>Time </a:t>
            </a:r>
            <a:r>
              <a:rPr sz="3800" spc="55" dirty="0">
                <a:latin typeface="Lucida Sans Unicode"/>
                <a:cs typeface="Lucida Sans Unicode"/>
              </a:rPr>
              <a:t>Entries </a:t>
            </a:r>
            <a:r>
              <a:rPr sz="3800" spc="65" dirty="0">
                <a:latin typeface="Lucida Sans Unicode"/>
                <a:cs typeface="Lucida Sans Unicode"/>
              </a:rPr>
              <a:t>Entity: </a:t>
            </a:r>
            <a:r>
              <a:rPr sz="3800" spc="40" dirty="0">
                <a:latin typeface="Lucida Sans Unicode"/>
                <a:cs typeface="Lucida Sans Unicode"/>
              </a:rPr>
              <a:t>Attributes </a:t>
            </a:r>
            <a:r>
              <a:rPr sz="3800" spc="50" dirty="0">
                <a:latin typeface="Lucida Sans Unicode"/>
                <a:cs typeface="Lucida Sans Unicode"/>
              </a:rPr>
              <a:t>of </a:t>
            </a:r>
            <a:r>
              <a:rPr sz="3800" spc="-55" dirty="0">
                <a:latin typeface="Lucida Sans Unicode"/>
                <a:cs typeface="Lucida Sans Unicode"/>
              </a:rPr>
              <a:t>Time </a:t>
            </a:r>
            <a:r>
              <a:rPr sz="3800" spc="55" dirty="0">
                <a:latin typeface="Lucida Sans Unicode"/>
                <a:cs typeface="Lucida Sans Unicode"/>
              </a:rPr>
              <a:t>Entries </a:t>
            </a:r>
            <a:r>
              <a:rPr sz="3800" spc="45" dirty="0">
                <a:latin typeface="Lucida Sans Unicode"/>
                <a:cs typeface="Lucida Sans Unicode"/>
              </a:rPr>
              <a:t>are </a:t>
            </a:r>
            <a:r>
              <a:rPr sz="3800" spc="-10" dirty="0">
                <a:latin typeface="Lucida Sans Unicode"/>
                <a:cs typeface="Lucida Sans Unicode"/>
              </a:rPr>
              <a:t>time_emtery_id, </a:t>
            </a:r>
            <a:r>
              <a:rPr sz="3800" spc="-5" dirty="0">
                <a:latin typeface="Lucida Sans Unicode"/>
                <a:cs typeface="Lucida Sans Unicode"/>
              </a:rPr>
              <a:t> </a:t>
            </a:r>
            <a:r>
              <a:rPr sz="3800" dirty="0">
                <a:latin typeface="Lucida Sans Unicode"/>
                <a:cs typeface="Lucida Sans Unicode"/>
              </a:rPr>
              <a:t>time_emtery_employee_id,</a:t>
            </a:r>
            <a:r>
              <a:rPr sz="3800" spc="-250" dirty="0">
                <a:latin typeface="Lucida Sans Unicode"/>
                <a:cs typeface="Lucida Sans Unicode"/>
              </a:rPr>
              <a:t> </a:t>
            </a:r>
            <a:r>
              <a:rPr sz="3800" spc="20" dirty="0">
                <a:latin typeface="Lucida Sans Unicode"/>
                <a:cs typeface="Lucida Sans Unicode"/>
              </a:rPr>
              <a:t>time_emtery_type,</a:t>
            </a:r>
            <a:r>
              <a:rPr sz="3800" spc="-245" dirty="0">
                <a:latin typeface="Lucida Sans Unicode"/>
                <a:cs typeface="Lucida Sans Unicode"/>
              </a:rPr>
              <a:t> </a:t>
            </a:r>
            <a:r>
              <a:rPr sz="3800" spc="20" dirty="0">
                <a:latin typeface="Lucida Sans Unicode"/>
                <a:cs typeface="Lucida Sans Unicode"/>
              </a:rPr>
              <a:t>time_emtery_description</a:t>
            </a:r>
            <a:endParaRPr sz="38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92682" y="637493"/>
            <a:ext cx="17903190" cy="84016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3400" b="1" spc="-75" dirty="0">
                <a:latin typeface="Trebuchet MS"/>
                <a:cs typeface="Trebuchet MS"/>
              </a:rPr>
              <a:t>OFFICE</a:t>
            </a:r>
            <a:r>
              <a:rPr sz="3400" b="1" spc="-60" dirty="0">
                <a:latin typeface="Trebuchet MS"/>
                <a:cs typeface="Trebuchet MS"/>
              </a:rPr>
              <a:t> </a:t>
            </a:r>
            <a:r>
              <a:rPr sz="3400" b="1" spc="80" dirty="0">
                <a:latin typeface="Trebuchet MS"/>
                <a:cs typeface="Trebuchet MS"/>
              </a:rPr>
              <a:t>M</a:t>
            </a:r>
            <a:r>
              <a:rPr lang="en-US" sz="3400" b="1" spc="80" dirty="0">
                <a:latin typeface="Trebuchet MS"/>
                <a:cs typeface="Trebuchet MS"/>
              </a:rPr>
              <a:t>A</a:t>
            </a:r>
            <a:r>
              <a:rPr sz="3400" b="1" spc="80" dirty="0">
                <a:latin typeface="Trebuchet MS"/>
                <a:cs typeface="Trebuchet MS"/>
              </a:rPr>
              <a:t>N</a:t>
            </a:r>
            <a:r>
              <a:rPr lang="en-US" sz="3400" b="1" spc="80" dirty="0">
                <a:latin typeface="Trebuchet MS"/>
                <a:cs typeface="Trebuchet MS"/>
              </a:rPr>
              <a:t>A</a:t>
            </a:r>
            <a:r>
              <a:rPr sz="3400" b="1" spc="80" dirty="0">
                <a:latin typeface="Trebuchet MS"/>
                <a:cs typeface="Trebuchet MS"/>
              </a:rPr>
              <a:t>GEMENT</a:t>
            </a:r>
            <a:r>
              <a:rPr sz="3400" b="1" spc="-55" dirty="0">
                <a:latin typeface="Trebuchet MS"/>
                <a:cs typeface="Trebuchet MS"/>
              </a:rPr>
              <a:t> </a:t>
            </a:r>
            <a:r>
              <a:rPr sz="3400" b="1" dirty="0">
                <a:latin typeface="Trebuchet MS"/>
                <a:cs typeface="Trebuchet MS"/>
              </a:rPr>
              <a:t>SYSTEM</a:t>
            </a:r>
            <a:r>
              <a:rPr sz="3400" b="1" spc="-55" dirty="0">
                <a:latin typeface="Trebuchet MS"/>
                <a:cs typeface="Trebuchet MS"/>
              </a:rPr>
              <a:t> </a:t>
            </a:r>
            <a:r>
              <a:rPr sz="3400" b="1" spc="-70" dirty="0">
                <a:latin typeface="Trebuchet MS"/>
                <a:cs typeface="Trebuchet MS"/>
              </a:rPr>
              <a:t>ENTITIES</a:t>
            </a:r>
            <a:r>
              <a:rPr sz="3400" b="1" spc="-60" dirty="0">
                <a:latin typeface="Trebuchet MS"/>
                <a:cs typeface="Trebuchet MS"/>
              </a:rPr>
              <a:t> </a:t>
            </a:r>
            <a:r>
              <a:rPr lang="en-US" sz="3400" b="1" spc="240" dirty="0">
                <a:latin typeface="Trebuchet MS"/>
                <a:cs typeface="Trebuchet MS"/>
              </a:rPr>
              <a:t>A</a:t>
            </a:r>
            <a:r>
              <a:rPr sz="3400" b="1" spc="240" dirty="0">
                <a:latin typeface="Trebuchet MS"/>
                <a:cs typeface="Trebuchet MS"/>
              </a:rPr>
              <a:t>ND</a:t>
            </a:r>
            <a:r>
              <a:rPr sz="3400" b="1" spc="-55" dirty="0">
                <a:latin typeface="Trebuchet MS"/>
                <a:cs typeface="Trebuchet MS"/>
              </a:rPr>
              <a:t> </a:t>
            </a:r>
            <a:r>
              <a:rPr sz="3400" b="1" spc="-90" dirty="0">
                <a:latin typeface="Trebuchet MS"/>
                <a:cs typeface="Trebuchet MS"/>
              </a:rPr>
              <a:t>THEIR</a:t>
            </a:r>
            <a:r>
              <a:rPr sz="3400" b="1" spc="-55" dirty="0">
                <a:latin typeface="Trebuchet MS"/>
                <a:cs typeface="Trebuchet MS"/>
              </a:rPr>
              <a:t> </a:t>
            </a:r>
            <a:r>
              <a:rPr lang="en-US" sz="3400" b="1" spc="-70" dirty="0">
                <a:latin typeface="Trebuchet MS"/>
                <a:cs typeface="Trebuchet MS"/>
              </a:rPr>
              <a:t>A</a:t>
            </a:r>
            <a:r>
              <a:rPr sz="3400" b="1" spc="-70" dirty="0">
                <a:latin typeface="Trebuchet MS"/>
                <a:cs typeface="Trebuchet MS"/>
              </a:rPr>
              <a:t>TTRIBUTES:</a:t>
            </a:r>
            <a:endParaRPr sz="3400" dirty="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4450" dirty="0">
              <a:latin typeface="Trebuchet MS"/>
              <a:cs typeface="Trebuchet MS"/>
            </a:endParaRPr>
          </a:p>
          <a:p>
            <a:pPr marL="88265" marR="80645" algn="ctr">
              <a:lnSpc>
                <a:spcPct val="115799"/>
              </a:lnSpc>
            </a:pPr>
            <a:r>
              <a:rPr sz="3400" spc="15" dirty="0">
                <a:latin typeface="Verdana"/>
                <a:cs typeface="Verdana"/>
              </a:rPr>
              <a:t>Offices </a:t>
            </a:r>
            <a:r>
              <a:rPr sz="3400" spc="-120" dirty="0">
                <a:latin typeface="Verdana"/>
                <a:cs typeface="Verdana"/>
              </a:rPr>
              <a:t>Entity: </a:t>
            </a:r>
            <a:r>
              <a:rPr sz="3400" spc="-15" dirty="0">
                <a:latin typeface="Verdana"/>
                <a:cs typeface="Verdana"/>
              </a:rPr>
              <a:t>Attributes </a:t>
            </a:r>
            <a:r>
              <a:rPr sz="3400" spc="70" dirty="0">
                <a:latin typeface="Verdana"/>
                <a:cs typeface="Verdana"/>
              </a:rPr>
              <a:t>of </a:t>
            </a:r>
            <a:r>
              <a:rPr sz="3400" spc="15" dirty="0">
                <a:latin typeface="Verdana"/>
                <a:cs typeface="Verdana"/>
              </a:rPr>
              <a:t>Offices </a:t>
            </a:r>
            <a:r>
              <a:rPr sz="3400" spc="-90" dirty="0">
                <a:latin typeface="Verdana"/>
                <a:cs typeface="Verdana"/>
              </a:rPr>
              <a:t>are </a:t>
            </a:r>
            <a:r>
              <a:rPr sz="3400" spc="-80" dirty="0">
                <a:latin typeface="Verdana"/>
                <a:cs typeface="Verdana"/>
              </a:rPr>
              <a:t>office_id, </a:t>
            </a:r>
            <a:r>
              <a:rPr sz="3400" spc="-100" dirty="0">
                <a:latin typeface="Verdana"/>
                <a:cs typeface="Verdana"/>
              </a:rPr>
              <a:t>office_company_id, </a:t>
            </a:r>
            <a:r>
              <a:rPr sz="3400" spc="-95" dirty="0">
                <a:latin typeface="Verdana"/>
                <a:cs typeface="Verdana"/>
              </a:rPr>
              <a:t> </a:t>
            </a:r>
            <a:r>
              <a:rPr sz="3400" spc="-100" dirty="0">
                <a:latin typeface="Verdana"/>
                <a:cs typeface="Verdana"/>
              </a:rPr>
              <a:t>office_employee_id,</a:t>
            </a:r>
            <a:r>
              <a:rPr sz="3400" spc="-340" dirty="0">
                <a:latin typeface="Verdana"/>
                <a:cs typeface="Verdana"/>
              </a:rPr>
              <a:t> </a:t>
            </a:r>
            <a:r>
              <a:rPr sz="3400" spc="-105" dirty="0">
                <a:latin typeface="Verdana"/>
                <a:cs typeface="Verdana"/>
              </a:rPr>
              <a:t>office_name,</a:t>
            </a:r>
            <a:r>
              <a:rPr sz="3400" spc="-335" dirty="0">
                <a:latin typeface="Verdana"/>
                <a:cs typeface="Verdana"/>
              </a:rPr>
              <a:t> </a:t>
            </a:r>
            <a:r>
              <a:rPr sz="3400" spc="-65" dirty="0">
                <a:latin typeface="Verdana"/>
                <a:cs typeface="Verdana"/>
              </a:rPr>
              <a:t>office_place,</a:t>
            </a:r>
            <a:r>
              <a:rPr sz="3400" spc="-335" dirty="0">
                <a:latin typeface="Verdana"/>
                <a:cs typeface="Verdana"/>
              </a:rPr>
              <a:t> </a:t>
            </a:r>
            <a:r>
              <a:rPr sz="3400" spc="-75" dirty="0">
                <a:latin typeface="Verdana"/>
                <a:cs typeface="Verdana"/>
              </a:rPr>
              <a:t>office_type,</a:t>
            </a:r>
            <a:r>
              <a:rPr sz="3400" spc="-335" dirty="0">
                <a:latin typeface="Verdana"/>
                <a:cs typeface="Verdana"/>
              </a:rPr>
              <a:t> </a:t>
            </a:r>
            <a:r>
              <a:rPr sz="3400" spc="-55" dirty="0">
                <a:latin typeface="Verdana"/>
                <a:cs typeface="Verdana"/>
              </a:rPr>
              <a:t>office_address</a:t>
            </a:r>
            <a:r>
              <a:rPr sz="3400" spc="-335" dirty="0">
                <a:latin typeface="Verdana"/>
                <a:cs typeface="Verdana"/>
              </a:rPr>
              <a:t> </a:t>
            </a:r>
            <a:r>
              <a:rPr sz="3400" spc="-55" dirty="0">
                <a:latin typeface="Verdana"/>
                <a:cs typeface="Verdana"/>
              </a:rPr>
              <a:t>Employees </a:t>
            </a:r>
            <a:r>
              <a:rPr sz="3400" spc="-1180" dirty="0">
                <a:latin typeface="Verdana"/>
                <a:cs typeface="Verdana"/>
              </a:rPr>
              <a:t> </a:t>
            </a:r>
            <a:r>
              <a:rPr sz="3400" spc="-120" dirty="0">
                <a:latin typeface="Verdana"/>
                <a:cs typeface="Verdana"/>
              </a:rPr>
              <a:t>Entity:</a:t>
            </a:r>
            <a:r>
              <a:rPr sz="3400" spc="-370" dirty="0">
                <a:latin typeface="Verdana"/>
                <a:cs typeface="Verdana"/>
              </a:rPr>
              <a:t> </a:t>
            </a:r>
            <a:r>
              <a:rPr sz="3400" spc="-15" dirty="0">
                <a:latin typeface="Verdana"/>
                <a:cs typeface="Verdana"/>
              </a:rPr>
              <a:t>Attributes</a:t>
            </a:r>
            <a:r>
              <a:rPr sz="3400" spc="-365" dirty="0">
                <a:latin typeface="Verdana"/>
                <a:cs typeface="Verdana"/>
              </a:rPr>
              <a:t> </a:t>
            </a:r>
            <a:r>
              <a:rPr sz="3400" spc="70" dirty="0">
                <a:latin typeface="Verdana"/>
                <a:cs typeface="Verdana"/>
              </a:rPr>
              <a:t>of</a:t>
            </a:r>
            <a:r>
              <a:rPr sz="3400" spc="-365" dirty="0">
                <a:latin typeface="Verdana"/>
                <a:cs typeface="Verdana"/>
              </a:rPr>
              <a:t> </a:t>
            </a:r>
            <a:r>
              <a:rPr sz="3400" spc="-55" dirty="0">
                <a:latin typeface="Verdana"/>
                <a:cs typeface="Verdana"/>
              </a:rPr>
              <a:t>Employees</a:t>
            </a:r>
            <a:r>
              <a:rPr sz="3400" spc="-365" dirty="0">
                <a:latin typeface="Verdana"/>
                <a:cs typeface="Verdana"/>
              </a:rPr>
              <a:t> </a:t>
            </a:r>
            <a:r>
              <a:rPr sz="3400" spc="-90" dirty="0">
                <a:latin typeface="Verdana"/>
                <a:cs typeface="Verdana"/>
              </a:rPr>
              <a:t>are</a:t>
            </a:r>
            <a:endParaRPr sz="3400" dirty="0">
              <a:latin typeface="Verdana"/>
              <a:cs typeface="Verdana"/>
            </a:endParaRPr>
          </a:p>
          <a:p>
            <a:pPr marL="4806950" marR="3815079" indent="-984250">
              <a:lnSpc>
                <a:spcPct val="231599"/>
              </a:lnSpc>
            </a:pPr>
            <a:r>
              <a:rPr sz="3400" spc="-114" dirty="0">
                <a:latin typeface="Verdana"/>
                <a:cs typeface="Verdana"/>
              </a:rPr>
              <a:t>employee_id,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135" dirty="0">
                <a:latin typeface="Verdana"/>
                <a:cs typeface="Verdana"/>
              </a:rPr>
              <a:t>employee_name,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100" dirty="0">
                <a:latin typeface="Verdana"/>
                <a:cs typeface="Verdana"/>
              </a:rPr>
              <a:t>employee_mobile, </a:t>
            </a:r>
            <a:r>
              <a:rPr sz="3400" spc="-1180" dirty="0">
                <a:latin typeface="Verdana"/>
                <a:cs typeface="Verdana"/>
              </a:rPr>
              <a:t> </a:t>
            </a:r>
            <a:r>
              <a:rPr sz="3400" spc="-80" dirty="0">
                <a:latin typeface="Verdana"/>
                <a:cs typeface="Verdana"/>
              </a:rPr>
              <a:t>e</a:t>
            </a:r>
            <a:r>
              <a:rPr sz="3400" spc="-195" dirty="0">
                <a:latin typeface="Verdana"/>
                <a:cs typeface="Verdana"/>
              </a:rPr>
              <a:t>m</a:t>
            </a:r>
            <a:r>
              <a:rPr sz="3400" spc="60" dirty="0">
                <a:latin typeface="Verdana"/>
                <a:cs typeface="Verdana"/>
              </a:rPr>
              <a:t>pl</a:t>
            </a:r>
            <a:r>
              <a:rPr sz="3400" spc="30" dirty="0">
                <a:latin typeface="Verdana"/>
                <a:cs typeface="Verdana"/>
              </a:rPr>
              <a:t>o</a:t>
            </a:r>
            <a:r>
              <a:rPr sz="3400" spc="-90" dirty="0">
                <a:latin typeface="Verdana"/>
                <a:cs typeface="Verdana"/>
              </a:rPr>
              <a:t>y</a:t>
            </a:r>
            <a:r>
              <a:rPr sz="3400" spc="-80" dirty="0">
                <a:latin typeface="Verdana"/>
                <a:cs typeface="Verdana"/>
              </a:rPr>
              <a:t>ee</a:t>
            </a:r>
            <a:r>
              <a:rPr sz="3400" spc="-705" dirty="0">
                <a:latin typeface="Verdana"/>
                <a:cs typeface="Verdana"/>
              </a:rPr>
              <a:t>_</a:t>
            </a:r>
            <a:r>
              <a:rPr sz="3400" spc="-80" dirty="0">
                <a:latin typeface="Verdana"/>
                <a:cs typeface="Verdana"/>
              </a:rPr>
              <a:t>e</a:t>
            </a:r>
            <a:r>
              <a:rPr sz="3400" spc="-195" dirty="0">
                <a:latin typeface="Verdana"/>
                <a:cs typeface="Verdana"/>
              </a:rPr>
              <a:t>m</a:t>
            </a:r>
            <a:r>
              <a:rPr sz="3400" spc="-155" dirty="0">
                <a:latin typeface="Verdana"/>
                <a:cs typeface="Verdana"/>
              </a:rPr>
              <a:t>a</a:t>
            </a:r>
            <a:r>
              <a:rPr sz="3400" spc="-25" dirty="0">
                <a:latin typeface="Verdana"/>
                <a:cs typeface="Verdana"/>
              </a:rPr>
              <a:t>i</a:t>
            </a:r>
            <a:r>
              <a:rPr sz="3400" spc="60" dirty="0">
                <a:latin typeface="Verdana"/>
                <a:cs typeface="Verdana"/>
              </a:rPr>
              <a:t>l</a:t>
            </a:r>
            <a:r>
              <a:rPr sz="3400" spc="-340" dirty="0">
                <a:latin typeface="Verdana"/>
                <a:cs typeface="Verdana"/>
              </a:rPr>
              <a:t>,</a:t>
            </a:r>
            <a:r>
              <a:rPr sz="3400" spc="-365" dirty="0">
                <a:latin typeface="Verdana"/>
                <a:cs typeface="Verdana"/>
              </a:rPr>
              <a:t> </a:t>
            </a:r>
            <a:r>
              <a:rPr sz="3400" spc="-80" dirty="0">
                <a:latin typeface="Verdana"/>
                <a:cs typeface="Verdana"/>
              </a:rPr>
              <a:t>e</a:t>
            </a:r>
            <a:r>
              <a:rPr sz="3400" spc="-195" dirty="0">
                <a:latin typeface="Verdana"/>
                <a:cs typeface="Verdana"/>
              </a:rPr>
              <a:t>m</a:t>
            </a:r>
            <a:r>
              <a:rPr sz="3400" spc="60" dirty="0">
                <a:latin typeface="Verdana"/>
                <a:cs typeface="Verdana"/>
              </a:rPr>
              <a:t>pl</a:t>
            </a:r>
            <a:r>
              <a:rPr sz="3400" spc="30" dirty="0">
                <a:latin typeface="Verdana"/>
                <a:cs typeface="Verdana"/>
              </a:rPr>
              <a:t>o</a:t>
            </a:r>
            <a:r>
              <a:rPr sz="3400" spc="-90" dirty="0">
                <a:latin typeface="Verdana"/>
                <a:cs typeface="Verdana"/>
              </a:rPr>
              <a:t>y</a:t>
            </a:r>
            <a:r>
              <a:rPr sz="3400" spc="-80" dirty="0">
                <a:latin typeface="Verdana"/>
                <a:cs typeface="Verdana"/>
              </a:rPr>
              <a:t>ee</a:t>
            </a:r>
            <a:r>
              <a:rPr sz="3400" spc="-705" dirty="0">
                <a:latin typeface="Verdana"/>
                <a:cs typeface="Verdana"/>
              </a:rPr>
              <a:t>_</a:t>
            </a:r>
            <a:r>
              <a:rPr sz="3400" spc="-80" dirty="0">
                <a:latin typeface="Verdana"/>
                <a:cs typeface="Verdana"/>
              </a:rPr>
              <a:t>u</a:t>
            </a:r>
            <a:r>
              <a:rPr sz="3400" spc="-85" dirty="0">
                <a:latin typeface="Verdana"/>
                <a:cs typeface="Verdana"/>
              </a:rPr>
              <a:t>s</a:t>
            </a:r>
            <a:r>
              <a:rPr sz="3400" spc="-80" dirty="0">
                <a:latin typeface="Verdana"/>
                <a:cs typeface="Verdana"/>
              </a:rPr>
              <a:t>e</a:t>
            </a:r>
            <a:r>
              <a:rPr sz="3400" spc="-45" dirty="0">
                <a:latin typeface="Verdana"/>
                <a:cs typeface="Verdana"/>
              </a:rPr>
              <a:t>r</a:t>
            </a:r>
            <a:r>
              <a:rPr sz="3400" spc="-50" dirty="0">
                <a:latin typeface="Verdana"/>
                <a:cs typeface="Verdana"/>
              </a:rPr>
              <a:t>n</a:t>
            </a:r>
            <a:r>
              <a:rPr sz="3400" spc="-155" dirty="0">
                <a:latin typeface="Verdana"/>
                <a:cs typeface="Verdana"/>
              </a:rPr>
              <a:t>a</a:t>
            </a:r>
            <a:r>
              <a:rPr sz="3400" spc="-195" dirty="0">
                <a:latin typeface="Verdana"/>
                <a:cs typeface="Verdana"/>
              </a:rPr>
              <a:t>m</a:t>
            </a:r>
            <a:r>
              <a:rPr sz="3400" spc="-80" dirty="0">
                <a:latin typeface="Verdana"/>
                <a:cs typeface="Verdana"/>
              </a:rPr>
              <a:t>e</a:t>
            </a:r>
            <a:r>
              <a:rPr sz="3400" spc="-330" dirty="0">
                <a:latin typeface="Verdana"/>
                <a:cs typeface="Verdana"/>
              </a:rPr>
              <a:t>,  </a:t>
            </a:r>
            <a:r>
              <a:rPr sz="3400" spc="-45" dirty="0">
                <a:latin typeface="Verdana"/>
                <a:cs typeface="Verdana"/>
              </a:rPr>
              <a:t>employee</a:t>
            </a:r>
            <a:r>
              <a:rPr sz="3400" spc="-365" dirty="0">
                <a:latin typeface="Verdana"/>
                <a:cs typeface="Verdana"/>
              </a:rPr>
              <a:t> </a:t>
            </a:r>
            <a:r>
              <a:rPr sz="3400" spc="-75" dirty="0">
                <a:latin typeface="Verdana"/>
                <a:cs typeface="Verdana"/>
              </a:rPr>
              <a:t>password,</a:t>
            </a:r>
            <a:r>
              <a:rPr sz="3400" spc="-365" dirty="0">
                <a:latin typeface="Verdana"/>
                <a:cs typeface="Verdana"/>
              </a:rPr>
              <a:t> </a:t>
            </a:r>
            <a:r>
              <a:rPr sz="3400" spc="-90" dirty="0">
                <a:latin typeface="Verdana"/>
                <a:cs typeface="Verdana"/>
              </a:rPr>
              <a:t>employee_address</a:t>
            </a:r>
            <a:endParaRPr sz="340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3850" dirty="0">
              <a:latin typeface="Verdana"/>
              <a:cs typeface="Verdana"/>
            </a:endParaRPr>
          </a:p>
          <a:p>
            <a:pPr marL="286385" marR="5080" indent="-286385">
              <a:lnSpc>
                <a:spcPct val="115799"/>
              </a:lnSpc>
              <a:buChar char="•"/>
              <a:tabLst>
                <a:tab pos="286385" algn="l"/>
              </a:tabLst>
            </a:pPr>
            <a:r>
              <a:rPr sz="3400" spc="-50" dirty="0">
                <a:latin typeface="Verdana"/>
                <a:cs typeface="Verdana"/>
              </a:rPr>
              <a:t>Resources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30" dirty="0">
                <a:latin typeface="Verdana"/>
                <a:cs typeface="Verdana"/>
              </a:rPr>
              <a:t>Entity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15" dirty="0">
                <a:latin typeface="Verdana"/>
                <a:cs typeface="Verdana"/>
              </a:rPr>
              <a:t>Attributes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70" dirty="0">
                <a:latin typeface="Verdana"/>
                <a:cs typeface="Verdana"/>
              </a:rPr>
              <a:t>of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50" dirty="0">
                <a:latin typeface="Verdana"/>
                <a:cs typeface="Verdana"/>
              </a:rPr>
              <a:t>Resources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90" dirty="0">
                <a:latin typeface="Verdana"/>
                <a:cs typeface="Verdana"/>
              </a:rPr>
              <a:t>are</a:t>
            </a:r>
            <a:r>
              <a:rPr sz="3400" spc="-350" dirty="0">
                <a:latin typeface="Verdana"/>
                <a:cs typeface="Verdana"/>
              </a:rPr>
              <a:t> </a:t>
            </a:r>
            <a:r>
              <a:rPr sz="3400" spc="-105" dirty="0">
                <a:latin typeface="Verdana"/>
                <a:cs typeface="Verdana"/>
              </a:rPr>
              <a:t>resource_id,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80" dirty="0">
                <a:latin typeface="Verdana"/>
                <a:cs typeface="Verdana"/>
              </a:rPr>
              <a:t>resource_employee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50" dirty="0">
                <a:latin typeface="Verdana"/>
                <a:cs typeface="Verdana"/>
              </a:rPr>
              <a:t>resour </a:t>
            </a:r>
            <a:r>
              <a:rPr sz="3400" spc="-1180" dirty="0">
                <a:latin typeface="Verdana"/>
                <a:cs typeface="Verdana"/>
              </a:rPr>
              <a:t> </a:t>
            </a:r>
            <a:r>
              <a:rPr sz="3400" spc="-190" dirty="0">
                <a:latin typeface="Verdana"/>
                <a:cs typeface="Verdana"/>
              </a:rPr>
              <a:t>ame,</a:t>
            </a:r>
            <a:r>
              <a:rPr sz="3400" spc="-365" dirty="0">
                <a:latin typeface="Verdana"/>
                <a:cs typeface="Verdana"/>
              </a:rPr>
              <a:t> </a:t>
            </a:r>
            <a:r>
              <a:rPr sz="3400" spc="-100" dirty="0">
                <a:latin typeface="Verdana"/>
                <a:cs typeface="Verdana"/>
              </a:rPr>
              <a:t>resource_type,</a:t>
            </a:r>
            <a:r>
              <a:rPr sz="3400" spc="-365" dirty="0">
                <a:latin typeface="Verdana"/>
                <a:cs typeface="Verdana"/>
              </a:rPr>
              <a:t> </a:t>
            </a:r>
            <a:r>
              <a:rPr sz="3400" spc="-50" dirty="0">
                <a:latin typeface="Verdana"/>
                <a:cs typeface="Verdana"/>
              </a:rPr>
              <a:t>resource_description</a:t>
            </a:r>
            <a:endParaRPr sz="34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823396" y="5924791"/>
            <a:ext cx="7464603" cy="4362208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39241" y="50298"/>
            <a:ext cx="18209895" cy="42259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algn="ctr">
              <a:lnSpc>
                <a:spcPct val="115799"/>
              </a:lnSpc>
              <a:spcBef>
                <a:spcPts val="100"/>
              </a:spcBef>
            </a:pPr>
            <a:r>
              <a:rPr sz="3400" b="1" spc="-55" dirty="0">
                <a:latin typeface="Tahoma"/>
                <a:cs typeface="Tahoma"/>
              </a:rPr>
              <a:t>This </a:t>
            </a:r>
            <a:r>
              <a:rPr sz="3400" b="1" spc="-105" dirty="0">
                <a:latin typeface="Tahoma"/>
                <a:cs typeface="Tahoma"/>
              </a:rPr>
              <a:t>ER </a:t>
            </a:r>
            <a:r>
              <a:rPr sz="3400" b="1" spc="-60" dirty="0">
                <a:latin typeface="Tahoma"/>
                <a:cs typeface="Tahoma"/>
              </a:rPr>
              <a:t>(Entity </a:t>
            </a:r>
            <a:r>
              <a:rPr sz="3400" b="1" spc="-65" dirty="0">
                <a:latin typeface="Tahoma"/>
                <a:cs typeface="Tahoma"/>
              </a:rPr>
              <a:t>Relationship) </a:t>
            </a:r>
            <a:r>
              <a:rPr sz="3400" spc="-125" dirty="0">
                <a:latin typeface="Verdana"/>
                <a:cs typeface="Verdana"/>
              </a:rPr>
              <a:t>Diagram </a:t>
            </a:r>
            <a:r>
              <a:rPr sz="3400" spc="-45" dirty="0">
                <a:latin typeface="Verdana"/>
                <a:cs typeface="Verdana"/>
              </a:rPr>
              <a:t>represents </a:t>
            </a:r>
            <a:r>
              <a:rPr sz="3400" spc="-25" dirty="0">
                <a:latin typeface="Verdana"/>
                <a:cs typeface="Verdana"/>
              </a:rPr>
              <a:t>the model </a:t>
            </a:r>
            <a:r>
              <a:rPr sz="3400" spc="70" dirty="0">
                <a:latin typeface="Verdana"/>
                <a:cs typeface="Verdana"/>
              </a:rPr>
              <a:t>of </a:t>
            </a:r>
            <a:r>
              <a:rPr sz="3400" spc="30" dirty="0">
                <a:latin typeface="Verdana"/>
                <a:cs typeface="Verdana"/>
              </a:rPr>
              <a:t>Office </a:t>
            </a:r>
            <a:r>
              <a:rPr sz="3400" spc="-75" dirty="0">
                <a:latin typeface="Verdana"/>
                <a:cs typeface="Verdana"/>
              </a:rPr>
              <a:t>Management </a:t>
            </a:r>
            <a:r>
              <a:rPr sz="3400" spc="-70" dirty="0">
                <a:latin typeface="Verdana"/>
                <a:cs typeface="Verdana"/>
              </a:rPr>
              <a:t> </a:t>
            </a:r>
            <a:r>
              <a:rPr sz="3400" spc="-110" dirty="0">
                <a:latin typeface="Verdana"/>
                <a:cs typeface="Verdana"/>
              </a:rPr>
              <a:t>System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75" dirty="0">
                <a:latin typeface="Verdana"/>
                <a:cs typeface="Verdana"/>
              </a:rPr>
              <a:t>Entity.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80" dirty="0">
                <a:latin typeface="Verdana"/>
                <a:cs typeface="Verdana"/>
              </a:rPr>
              <a:t>The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40" dirty="0">
                <a:latin typeface="Verdana"/>
                <a:cs typeface="Verdana"/>
              </a:rPr>
              <a:t>entity-relationship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40" dirty="0">
                <a:latin typeface="Verdana"/>
                <a:cs typeface="Verdana"/>
              </a:rPr>
              <a:t>dia</a:t>
            </a:r>
            <a:r>
              <a:rPr sz="3400" spc="-160" dirty="0">
                <a:latin typeface="Verdana"/>
                <a:cs typeface="Verdana"/>
              </a:rPr>
              <a:t>gram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70" dirty="0">
                <a:latin typeface="Verdana"/>
                <a:cs typeface="Verdana"/>
              </a:rPr>
              <a:t>of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30" dirty="0">
                <a:latin typeface="Verdana"/>
                <a:cs typeface="Verdana"/>
              </a:rPr>
              <a:t>Office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75" dirty="0">
                <a:latin typeface="Verdana"/>
                <a:cs typeface="Verdana"/>
              </a:rPr>
              <a:t>Management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110" dirty="0">
                <a:latin typeface="Verdana"/>
                <a:cs typeface="Verdana"/>
              </a:rPr>
              <a:t>System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60" dirty="0">
                <a:latin typeface="Verdana"/>
                <a:cs typeface="Verdana"/>
              </a:rPr>
              <a:t>shows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10" dirty="0">
                <a:latin typeface="Verdana"/>
                <a:cs typeface="Verdana"/>
              </a:rPr>
              <a:t>all </a:t>
            </a:r>
            <a:r>
              <a:rPr sz="3400" spc="-1180" dirty="0">
                <a:latin typeface="Verdana"/>
                <a:cs typeface="Verdana"/>
              </a:rPr>
              <a:t> </a:t>
            </a:r>
            <a:r>
              <a:rPr sz="3400" spc="-25" dirty="0">
                <a:latin typeface="Verdana"/>
                <a:cs typeface="Verdana"/>
              </a:rPr>
              <a:t>the</a:t>
            </a:r>
            <a:r>
              <a:rPr sz="3400" spc="-365" dirty="0">
                <a:latin typeface="Verdana"/>
                <a:cs typeface="Verdana"/>
              </a:rPr>
              <a:t> </a:t>
            </a:r>
            <a:r>
              <a:rPr sz="3400" spc="-60" dirty="0">
                <a:latin typeface="Verdana"/>
                <a:cs typeface="Verdana"/>
              </a:rPr>
              <a:t>visual</a:t>
            </a:r>
            <a:r>
              <a:rPr sz="3400" spc="-360" dirty="0">
                <a:latin typeface="Verdana"/>
                <a:cs typeface="Verdana"/>
              </a:rPr>
              <a:t> </a:t>
            </a:r>
            <a:r>
              <a:rPr sz="3400" spc="-40" dirty="0">
                <a:latin typeface="Verdana"/>
                <a:cs typeface="Verdana"/>
              </a:rPr>
              <a:t>instru</a:t>
            </a:r>
            <a:r>
              <a:rPr sz="3400" spc="-360" dirty="0">
                <a:latin typeface="Verdana"/>
                <a:cs typeface="Verdana"/>
              </a:rPr>
              <a:t> </a:t>
            </a:r>
            <a:r>
              <a:rPr sz="3400" spc="-70" dirty="0">
                <a:latin typeface="Verdana"/>
                <a:cs typeface="Verdana"/>
              </a:rPr>
              <a:t>ment</a:t>
            </a:r>
            <a:r>
              <a:rPr sz="3400" spc="-360" dirty="0">
                <a:latin typeface="Verdana"/>
                <a:cs typeface="Verdana"/>
              </a:rPr>
              <a:t> </a:t>
            </a:r>
            <a:r>
              <a:rPr sz="3400" spc="70" dirty="0">
                <a:latin typeface="Verdana"/>
                <a:cs typeface="Verdana"/>
              </a:rPr>
              <a:t>of</a:t>
            </a:r>
            <a:r>
              <a:rPr sz="3400" spc="-360" dirty="0">
                <a:latin typeface="Verdana"/>
                <a:cs typeface="Verdana"/>
              </a:rPr>
              <a:t> </a:t>
            </a:r>
            <a:r>
              <a:rPr sz="3400" spc="-55" dirty="0">
                <a:latin typeface="Verdana"/>
                <a:cs typeface="Verdana"/>
              </a:rPr>
              <a:t>database</a:t>
            </a:r>
            <a:r>
              <a:rPr sz="3400" spc="-360" dirty="0">
                <a:latin typeface="Verdana"/>
                <a:cs typeface="Verdana"/>
              </a:rPr>
              <a:t> </a:t>
            </a:r>
            <a:r>
              <a:rPr sz="3400" spc="-25" dirty="0">
                <a:latin typeface="Verdana"/>
                <a:cs typeface="Verdana"/>
              </a:rPr>
              <a:t>tables</a:t>
            </a:r>
            <a:r>
              <a:rPr sz="3400" spc="-360" dirty="0">
                <a:latin typeface="Verdana"/>
                <a:cs typeface="Verdana"/>
              </a:rPr>
              <a:t> </a:t>
            </a:r>
            <a:r>
              <a:rPr sz="3400" spc="-45" dirty="0">
                <a:latin typeface="Verdana"/>
                <a:cs typeface="Verdana"/>
              </a:rPr>
              <a:t>and</a:t>
            </a:r>
            <a:r>
              <a:rPr sz="3400" spc="-360" dirty="0">
                <a:latin typeface="Verdana"/>
                <a:cs typeface="Verdana"/>
              </a:rPr>
              <a:t> </a:t>
            </a:r>
            <a:r>
              <a:rPr sz="3400" spc="-25" dirty="0">
                <a:latin typeface="Verdana"/>
                <a:cs typeface="Verdana"/>
              </a:rPr>
              <a:t>the</a:t>
            </a:r>
            <a:r>
              <a:rPr sz="3400" spc="-360" dirty="0">
                <a:latin typeface="Verdana"/>
                <a:cs typeface="Verdana"/>
              </a:rPr>
              <a:t> </a:t>
            </a:r>
            <a:r>
              <a:rPr sz="3400" spc="-35" dirty="0">
                <a:latin typeface="Verdana"/>
                <a:cs typeface="Verdana"/>
              </a:rPr>
              <a:t>relations</a:t>
            </a:r>
            <a:r>
              <a:rPr sz="3400" spc="-360" dirty="0">
                <a:latin typeface="Verdana"/>
                <a:cs typeface="Verdana"/>
              </a:rPr>
              <a:t> </a:t>
            </a:r>
            <a:r>
              <a:rPr sz="3400" spc="-45" dirty="0">
                <a:latin typeface="Verdana"/>
                <a:cs typeface="Verdana"/>
              </a:rPr>
              <a:t>between</a:t>
            </a:r>
            <a:r>
              <a:rPr sz="3400" spc="-360" dirty="0">
                <a:latin typeface="Verdana"/>
                <a:cs typeface="Verdana"/>
              </a:rPr>
              <a:t> </a:t>
            </a:r>
            <a:r>
              <a:rPr sz="3400" spc="-80" dirty="0">
                <a:latin typeface="Verdana"/>
                <a:cs typeface="Verdana"/>
              </a:rPr>
              <a:t>Employees,</a:t>
            </a:r>
            <a:r>
              <a:rPr sz="3400" spc="-365" dirty="0">
                <a:latin typeface="Verdana"/>
                <a:cs typeface="Verdana"/>
              </a:rPr>
              <a:t> </a:t>
            </a:r>
            <a:r>
              <a:rPr sz="3400" spc="-185" dirty="0">
                <a:latin typeface="Verdana"/>
                <a:cs typeface="Verdana"/>
              </a:rPr>
              <a:t>Tasks, </a:t>
            </a:r>
            <a:r>
              <a:rPr sz="3400" spc="-180" dirty="0">
                <a:latin typeface="Verdana"/>
                <a:cs typeface="Verdana"/>
              </a:rPr>
              <a:t> </a:t>
            </a:r>
            <a:r>
              <a:rPr sz="3400" spc="-30" dirty="0">
                <a:latin typeface="Verdana"/>
                <a:cs typeface="Verdana"/>
              </a:rPr>
              <a:t>Offices,</a:t>
            </a:r>
            <a:r>
              <a:rPr sz="3400" spc="-360" dirty="0">
                <a:latin typeface="Verdana"/>
                <a:cs typeface="Verdana"/>
              </a:rPr>
              <a:t> </a:t>
            </a:r>
            <a:r>
              <a:rPr sz="3400" spc="-105" dirty="0">
                <a:latin typeface="Verdana"/>
                <a:cs typeface="Verdana"/>
              </a:rPr>
              <a:t>Time</a:t>
            </a:r>
            <a:r>
              <a:rPr sz="3400" spc="-360" dirty="0">
                <a:latin typeface="Verdana"/>
                <a:cs typeface="Verdana"/>
              </a:rPr>
              <a:t> </a:t>
            </a:r>
            <a:r>
              <a:rPr sz="3400" spc="-50" dirty="0">
                <a:latin typeface="Verdana"/>
                <a:cs typeface="Verdana"/>
              </a:rPr>
              <a:t>Entries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65" dirty="0">
                <a:latin typeface="Verdana"/>
                <a:cs typeface="Verdana"/>
              </a:rPr>
              <a:t>etc.</a:t>
            </a:r>
            <a:r>
              <a:rPr sz="3400" spc="-360" dirty="0">
                <a:latin typeface="Verdana"/>
                <a:cs typeface="Verdana"/>
              </a:rPr>
              <a:t> </a:t>
            </a:r>
            <a:r>
              <a:rPr sz="3400" spc="-180" dirty="0">
                <a:latin typeface="Verdana"/>
                <a:cs typeface="Verdana"/>
              </a:rPr>
              <a:t>It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45" dirty="0">
                <a:latin typeface="Verdana"/>
                <a:cs typeface="Verdana"/>
              </a:rPr>
              <a:t>used</a:t>
            </a:r>
            <a:r>
              <a:rPr sz="3400" spc="-360" dirty="0">
                <a:latin typeface="Verdana"/>
                <a:cs typeface="Verdana"/>
              </a:rPr>
              <a:t> </a:t>
            </a:r>
            <a:r>
              <a:rPr sz="3400" spc="-25" dirty="0">
                <a:latin typeface="Verdana"/>
                <a:cs typeface="Verdana"/>
              </a:rPr>
              <a:t>structure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50" dirty="0">
                <a:latin typeface="Verdana"/>
                <a:cs typeface="Verdana"/>
              </a:rPr>
              <a:t>data</a:t>
            </a:r>
            <a:r>
              <a:rPr sz="3400" spc="-360" dirty="0">
                <a:latin typeface="Verdana"/>
                <a:cs typeface="Verdana"/>
              </a:rPr>
              <a:t> </a:t>
            </a:r>
            <a:r>
              <a:rPr sz="3400" spc="-45" dirty="0">
                <a:latin typeface="Verdana"/>
                <a:cs typeface="Verdana"/>
              </a:rPr>
              <a:t>and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40" dirty="0">
                <a:latin typeface="Verdana"/>
                <a:cs typeface="Verdana"/>
              </a:rPr>
              <a:t>to</a:t>
            </a:r>
            <a:r>
              <a:rPr sz="3400" spc="-360" dirty="0">
                <a:latin typeface="Verdana"/>
                <a:cs typeface="Verdana"/>
              </a:rPr>
              <a:t> </a:t>
            </a:r>
            <a:r>
              <a:rPr sz="3400" spc="-10" dirty="0">
                <a:latin typeface="Verdana"/>
                <a:cs typeface="Verdana"/>
              </a:rPr>
              <a:t>define</a:t>
            </a:r>
            <a:r>
              <a:rPr sz="3400" spc="-360" dirty="0">
                <a:latin typeface="Verdana"/>
                <a:cs typeface="Verdana"/>
              </a:rPr>
              <a:t> </a:t>
            </a:r>
            <a:r>
              <a:rPr sz="3400" spc="-25" dirty="0">
                <a:latin typeface="Verdana"/>
                <a:cs typeface="Verdana"/>
              </a:rPr>
              <a:t>the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30" dirty="0">
                <a:latin typeface="Verdana"/>
                <a:cs typeface="Verdana"/>
              </a:rPr>
              <a:t>relationships</a:t>
            </a:r>
            <a:r>
              <a:rPr sz="3400" spc="-360" dirty="0">
                <a:latin typeface="Verdana"/>
                <a:cs typeface="Verdana"/>
              </a:rPr>
              <a:t> </a:t>
            </a:r>
            <a:r>
              <a:rPr sz="3400" spc="-45" dirty="0">
                <a:latin typeface="Verdana"/>
                <a:cs typeface="Verdana"/>
              </a:rPr>
              <a:t>between </a:t>
            </a:r>
            <a:r>
              <a:rPr sz="3400" spc="-1180" dirty="0">
                <a:latin typeface="Verdana"/>
                <a:cs typeface="Verdana"/>
              </a:rPr>
              <a:t> </a:t>
            </a:r>
            <a:r>
              <a:rPr sz="3400" spc="-15" dirty="0">
                <a:latin typeface="Verdana"/>
                <a:cs typeface="Verdana"/>
              </a:rPr>
              <a:t>structured</a:t>
            </a:r>
            <a:r>
              <a:rPr sz="3400" spc="-360" dirty="0">
                <a:latin typeface="Verdana"/>
                <a:cs typeface="Verdana"/>
              </a:rPr>
              <a:t> </a:t>
            </a:r>
            <a:r>
              <a:rPr sz="3400" spc="-50" dirty="0">
                <a:latin typeface="Verdana"/>
                <a:cs typeface="Verdana"/>
              </a:rPr>
              <a:t>data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60" dirty="0">
                <a:latin typeface="Verdana"/>
                <a:cs typeface="Verdana"/>
              </a:rPr>
              <a:t>groups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70" dirty="0">
                <a:latin typeface="Verdana"/>
                <a:cs typeface="Verdana"/>
              </a:rPr>
              <a:t>of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30" dirty="0">
                <a:latin typeface="Verdana"/>
                <a:cs typeface="Verdana"/>
              </a:rPr>
              <a:t>Office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75" dirty="0">
                <a:latin typeface="Verdana"/>
                <a:cs typeface="Verdana"/>
              </a:rPr>
              <a:t>Management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110" dirty="0">
                <a:latin typeface="Verdana"/>
                <a:cs typeface="Verdana"/>
              </a:rPr>
              <a:t>System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35" dirty="0">
                <a:latin typeface="Verdana"/>
                <a:cs typeface="Verdana"/>
              </a:rPr>
              <a:t>functionalities.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80" dirty="0">
                <a:latin typeface="Verdana"/>
                <a:cs typeface="Verdana"/>
              </a:rPr>
              <a:t>The</a:t>
            </a:r>
            <a:r>
              <a:rPr sz="3400" spc="-360" dirty="0">
                <a:latin typeface="Verdana"/>
                <a:cs typeface="Verdana"/>
              </a:rPr>
              <a:t> </a:t>
            </a:r>
            <a:r>
              <a:rPr sz="3400" spc="-105" dirty="0">
                <a:latin typeface="Verdana"/>
                <a:cs typeface="Verdana"/>
              </a:rPr>
              <a:t>main</a:t>
            </a:r>
            <a:r>
              <a:rPr sz="3400" spc="-355" dirty="0">
                <a:latin typeface="Verdana"/>
                <a:cs typeface="Verdana"/>
              </a:rPr>
              <a:t> </a:t>
            </a:r>
            <a:r>
              <a:rPr sz="3400" spc="-30" dirty="0">
                <a:latin typeface="Verdana"/>
                <a:cs typeface="Verdana"/>
              </a:rPr>
              <a:t>entities </a:t>
            </a:r>
            <a:r>
              <a:rPr sz="3400" spc="-1180" dirty="0">
                <a:latin typeface="Verdana"/>
                <a:cs typeface="Verdana"/>
              </a:rPr>
              <a:t> </a:t>
            </a:r>
            <a:r>
              <a:rPr sz="3400" spc="70" dirty="0">
                <a:latin typeface="Verdana"/>
                <a:cs typeface="Verdana"/>
              </a:rPr>
              <a:t>of </a:t>
            </a:r>
            <a:r>
              <a:rPr sz="3400" spc="-25" dirty="0">
                <a:latin typeface="Verdana"/>
                <a:cs typeface="Verdana"/>
              </a:rPr>
              <a:t>the </a:t>
            </a:r>
            <a:r>
              <a:rPr sz="3400" spc="30" dirty="0">
                <a:latin typeface="Verdana"/>
                <a:cs typeface="Verdana"/>
              </a:rPr>
              <a:t>Office </a:t>
            </a:r>
            <a:r>
              <a:rPr sz="3400" spc="-75" dirty="0">
                <a:latin typeface="Verdana"/>
                <a:cs typeface="Verdana"/>
              </a:rPr>
              <a:t>Management </a:t>
            </a:r>
            <a:r>
              <a:rPr sz="3400" spc="-110" dirty="0">
                <a:latin typeface="Verdana"/>
                <a:cs typeface="Verdana"/>
              </a:rPr>
              <a:t>System </a:t>
            </a:r>
            <a:r>
              <a:rPr sz="3400" spc="-90" dirty="0">
                <a:latin typeface="Verdana"/>
                <a:cs typeface="Verdana"/>
              </a:rPr>
              <a:t>are </a:t>
            </a:r>
            <a:r>
              <a:rPr sz="3400" spc="-30" dirty="0">
                <a:latin typeface="Verdana"/>
                <a:cs typeface="Verdana"/>
              </a:rPr>
              <a:t>Offices, </a:t>
            </a:r>
            <a:r>
              <a:rPr sz="3400" spc="-80" dirty="0">
                <a:latin typeface="Verdana"/>
                <a:cs typeface="Verdana"/>
              </a:rPr>
              <a:t>Employees, Resources, </a:t>
            </a:r>
            <a:r>
              <a:rPr sz="3400" spc="-185" dirty="0">
                <a:latin typeface="Verdana"/>
                <a:cs typeface="Verdana"/>
              </a:rPr>
              <a:t>Tasks, </a:t>
            </a:r>
            <a:r>
              <a:rPr sz="3400" spc="-180" dirty="0">
                <a:latin typeface="Verdana"/>
                <a:cs typeface="Verdana"/>
              </a:rPr>
              <a:t> </a:t>
            </a:r>
            <a:r>
              <a:rPr sz="3400" spc="-20" dirty="0">
                <a:latin typeface="Verdana"/>
                <a:cs typeface="Verdana"/>
              </a:rPr>
              <a:t>Attendance</a:t>
            </a:r>
            <a:r>
              <a:rPr sz="3400" spc="-370" dirty="0">
                <a:latin typeface="Verdana"/>
                <a:cs typeface="Verdana"/>
              </a:rPr>
              <a:t> </a:t>
            </a:r>
            <a:r>
              <a:rPr sz="3400" spc="-45" dirty="0">
                <a:latin typeface="Verdana"/>
                <a:cs typeface="Verdana"/>
              </a:rPr>
              <a:t>and</a:t>
            </a:r>
            <a:r>
              <a:rPr sz="3400" spc="-365" dirty="0">
                <a:latin typeface="Verdana"/>
                <a:cs typeface="Verdana"/>
              </a:rPr>
              <a:t> </a:t>
            </a:r>
            <a:r>
              <a:rPr sz="3400" spc="-105" dirty="0">
                <a:latin typeface="Verdana"/>
                <a:cs typeface="Verdana"/>
              </a:rPr>
              <a:t>Time</a:t>
            </a:r>
            <a:r>
              <a:rPr sz="3400" spc="-365" dirty="0">
                <a:latin typeface="Verdana"/>
                <a:cs typeface="Verdana"/>
              </a:rPr>
              <a:t> </a:t>
            </a:r>
            <a:r>
              <a:rPr sz="3400" spc="-85" dirty="0">
                <a:latin typeface="Verdana"/>
                <a:cs typeface="Verdana"/>
              </a:rPr>
              <a:t>Entries.</a:t>
            </a:r>
            <a:endParaRPr sz="34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-12700" y="0"/>
            <a:ext cx="3769360" cy="817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200" b="0" spc="-204" dirty="0">
                <a:solidFill>
                  <a:srgbClr val="000000"/>
                </a:solidFill>
                <a:latin typeface="Verdana"/>
                <a:cs typeface="Verdana"/>
              </a:rPr>
              <a:t>ER-Diagram</a:t>
            </a:r>
            <a:endParaRPr sz="52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B97EEE-F3F9-2DF8-FEA1-1715C592F3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82" b="20371"/>
          <a:stretch/>
        </p:blipFill>
        <p:spPr>
          <a:xfrm>
            <a:off x="0" y="1485900"/>
            <a:ext cx="18288000" cy="7010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C9D7DC-78D4-21DE-AD72-30F2029588B2}"/>
              </a:ext>
            </a:extLst>
          </p:cNvPr>
          <p:cNvSpPr txBox="1"/>
          <p:nvPr/>
        </p:nvSpPr>
        <p:spPr>
          <a:xfrm>
            <a:off x="4762" y="342900"/>
            <a:ext cx="157686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rial Rounded MT Bold" panose="020F0704030504030204" pitchFamily="34" charset="0"/>
              </a:rPr>
              <a:t>CISCO PACKET TRACER-OFFICE MANAGEMENT SYSTEM</a:t>
            </a:r>
          </a:p>
        </p:txBody>
      </p:sp>
    </p:spTree>
    <p:extLst>
      <p:ext uri="{BB962C8B-B14F-4D97-AF65-F5344CB8AC3E}">
        <p14:creationId xmlns:p14="http://schemas.microsoft.com/office/powerpoint/2010/main" val="1912634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</TotalTime>
  <Words>677</Words>
  <Application>Microsoft Office PowerPoint</Application>
  <PresentationFormat>Custom</PresentationFormat>
  <Paragraphs>34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Microsoft JhengHei</vt:lpstr>
      <vt:lpstr>Arial Rounded MT Bold</vt:lpstr>
      <vt:lpstr>Calibri</vt:lpstr>
      <vt:lpstr>Lucida Sans Unicode</vt:lpstr>
      <vt:lpstr>Tahoma</vt:lpstr>
      <vt:lpstr>Trebuchet MS</vt:lpstr>
      <vt:lpstr>Verdana</vt:lpstr>
      <vt:lpstr>Office Theme</vt:lpstr>
      <vt:lpstr>COMPUTER NETWORKS MINI PROJECT</vt:lpstr>
      <vt:lpstr>Abstract: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ER-Diagram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Modern Company Profile Presentation</dc:title>
  <dc:creator>sistu alekhya</dc:creator>
  <cp:keywords>DAFRIh0dDBc,BAEclGwq8S8</cp:keywords>
  <cp:lastModifiedBy>Adithya Kambhampati</cp:lastModifiedBy>
  <cp:revision>5</cp:revision>
  <dcterms:created xsi:type="dcterms:W3CDTF">2022-11-06T05:56:36Z</dcterms:created>
  <dcterms:modified xsi:type="dcterms:W3CDTF">2022-11-14T17:20:00Z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2022-11-06T00:00:00Z</vt:filetime>
  </property>
  <property fmtid="{D5CDD505-2E9C-101B-9397-08002B2CF9AE}" pid="3" name="Creator">
    <vt:lpwstr>Canva</vt:lpwstr>
  </property>
  <property fmtid="{D5CDD505-2E9C-101B-9397-08002B2CF9AE}" pid="4" name="LastSaved">
    <vt:filetime>2022-11-06T00:00:00Z</vt:filetime>
  </property>
</Properties>
</file>